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27" r:id="rId2"/>
    <p:sldId id="428" r:id="rId3"/>
    <p:sldId id="429" r:id="rId4"/>
    <p:sldId id="434" r:id="rId5"/>
    <p:sldId id="432" r:id="rId6"/>
    <p:sldId id="430" r:id="rId7"/>
    <p:sldId id="433" r:id="rId8"/>
    <p:sldId id="435" r:id="rId9"/>
    <p:sldId id="431" r:id="rId10"/>
    <p:sldId id="436" r:id="rId11"/>
    <p:sldId id="437" r:id="rId12"/>
    <p:sldId id="400" r:id="rId13"/>
    <p:sldId id="438" r:id="rId14"/>
    <p:sldId id="439" r:id="rId15"/>
    <p:sldId id="442" r:id="rId16"/>
    <p:sldId id="440" r:id="rId17"/>
    <p:sldId id="441" r:id="rId18"/>
    <p:sldId id="443" r:id="rId19"/>
    <p:sldId id="444" r:id="rId20"/>
    <p:sldId id="445" r:id="rId21"/>
    <p:sldId id="446" r:id="rId22"/>
    <p:sldId id="447" r:id="rId23"/>
    <p:sldId id="448" r:id="rId24"/>
    <p:sldId id="44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FFFF"/>
    <a:srgbClr val="C00000"/>
    <a:srgbClr val="70AD47"/>
    <a:srgbClr val="FF09BF"/>
    <a:srgbClr val="000000"/>
    <a:srgbClr val="FFC000"/>
    <a:srgbClr val="E7E6E6"/>
    <a:srgbClr val="2F528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26" autoAdjust="0"/>
    <p:restoredTop sz="94660"/>
  </p:normalViewPr>
  <p:slideViewPr>
    <p:cSldViewPr snapToGrid="0">
      <p:cViewPr varScale="1">
        <p:scale>
          <a:sx n="84" d="100"/>
          <a:sy n="84" d="100"/>
        </p:scale>
        <p:origin x="6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326D-1E42-4EDC-AAAF-69BF8AC2B2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757913-2EB3-4BAF-9F55-07CF6D74FB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31C976-E72B-42AB-A292-8318CCC8B322}"/>
              </a:ext>
            </a:extLst>
          </p:cNvPr>
          <p:cNvSpPr>
            <a:spLocks noGrp="1"/>
          </p:cNvSpPr>
          <p:nvPr>
            <p:ph type="dt" sz="half" idx="10"/>
          </p:nvPr>
        </p:nvSpPr>
        <p:spPr/>
        <p:txBody>
          <a:bodyPr/>
          <a:lstStyle/>
          <a:p>
            <a:fld id="{ABB542FA-ACF8-44DD-BF99-719C56F3FEF8}" type="datetimeFigureOut">
              <a:rPr lang="en-US" smtClean="0"/>
              <a:t>9/25/2023</a:t>
            </a:fld>
            <a:endParaRPr lang="en-US"/>
          </a:p>
        </p:txBody>
      </p:sp>
      <p:sp>
        <p:nvSpPr>
          <p:cNvPr id="5" name="Footer Placeholder 4">
            <a:extLst>
              <a:ext uri="{FF2B5EF4-FFF2-40B4-BE49-F238E27FC236}">
                <a16:creationId xmlns:a16="http://schemas.microsoft.com/office/drawing/2014/main" id="{DCD72563-C750-4522-B939-33C4D8799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6F4FF-FE63-4780-94BF-062B576380F5}"/>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36021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1982-63F7-4DE2-BE2A-F105BAAD26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D944FF-6AF4-4949-82CE-A660038CF2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4AE6A-6447-4995-B473-87A09E9C485D}"/>
              </a:ext>
            </a:extLst>
          </p:cNvPr>
          <p:cNvSpPr>
            <a:spLocks noGrp="1"/>
          </p:cNvSpPr>
          <p:nvPr>
            <p:ph type="dt" sz="half" idx="10"/>
          </p:nvPr>
        </p:nvSpPr>
        <p:spPr/>
        <p:txBody>
          <a:bodyPr/>
          <a:lstStyle/>
          <a:p>
            <a:fld id="{ABB542FA-ACF8-44DD-BF99-719C56F3FEF8}" type="datetimeFigureOut">
              <a:rPr lang="en-US" smtClean="0"/>
              <a:t>9/25/2023</a:t>
            </a:fld>
            <a:endParaRPr lang="en-US"/>
          </a:p>
        </p:txBody>
      </p:sp>
      <p:sp>
        <p:nvSpPr>
          <p:cNvPr id="5" name="Footer Placeholder 4">
            <a:extLst>
              <a:ext uri="{FF2B5EF4-FFF2-40B4-BE49-F238E27FC236}">
                <a16:creationId xmlns:a16="http://schemas.microsoft.com/office/drawing/2014/main" id="{F8C5056E-56D7-4CDF-AB70-8C62F9FCE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7A7E0-BB5B-4A7F-ADC6-413515DFB6F8}"/>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15246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AC5C4-1C61-4805-AFFB-BE113A0D1C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4A4157-879C-43DD-88C6-403C1D859A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B5DEF2-D943-410E-92A9-5DA2DF806CB9}"/>
              </a:ext>
            </a:extLst>
          </p:cNvPr>
          <p:cNvSpPr>
            <a:spLocks noGrp="1"/>
          </p:cNvSpPr>
          <p:nvPr>
            <p:ph type="dt" sz="half" idx="10"/>
          </p:nvPr>
        </p:nvSpPr>
        <p:spPr/>
        <p:txBody>
          <a:bodyPr/>
          <a:lstStyle/>
          <a:p>
            <a:fld id="{ABB542FA-ACF8-44DD-BF99-719C56F3FEF8}" type="datetimeFigureOut">
              <a:rPr lang="en-US" smtClean="0"/>
              <a:t>9/25/2023</a:t>
            </a:fld>
            <a:endParaRPr lang="en-US"/>
          </a:p>
        </p:txBody>
      </p:sp>
      <p:sp>
        <p:nvSpPr>
          <p:cNvPr id="5" name="Footer Placeholder 4">
            <a:extLst>
              <a:ext uri="{FF2B5EF4-FFF2-40B4-BE49-F238E27FC236}">
                <a16:creationId xmlns:a16="http://schemas.microsoft.com/office/drawing/2014/main" id="{CE20E607-1704-4A19-AA1F-0191D8E8C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83840-8E66-458F-8EAE-9CA18A177B20}"/>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74111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152C-045F-40DA-AF76-1C8A1642C7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05396-6E32-4352-A09D-23B64E7B53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6BEBA-93D2-4B4B-93BB-EF83B5C28C29}"/>
              </a:ext>
            </a:extLst>
          </p:cNvPr>
          <p:cNvSpPr>
            <a:spLocks noGrp="1"/>
          </p:cNvSpPr>
          <p:nvPr>
            <p:ph type="dt" sz="half" idx="10"/>
          </p:nvPr>
        </p:nvSpPr>
        <p:spPr/>
        <p:txBody>
          <a:bodyPr/>
          <a:lstStyle/>
          <a:p>
            <a:fld id="{ABB542FA-ACF8-44DD-BF99-719C56F3FEF8}" type="datetimeFigureOut">
              <a:rPr lang="en-US" smtClean="0"/>
              <a:t>9/25/2023</a:t>
            </a:fld>
            <a:endParaRPr lang="en-US"/>
          </a:p>
        </p:txBody>
      </p:sp>
      <p:sp>
        <p:nvSpPr>
          <p:cNvPr id="5" name="Footer Placeholder 4">
            <a:extLst>
              <a:ext uri="{FF2B5EF4-FFF2-40B4-BE49-F238E27FC236}">
                <a16:creationId xmlns:a16="http://schemas.microsoft.com/office/drawing/2014/main" id="{D09CBAE5-AE84-4D59-B4F2-F7C50FC45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72ECC-4CCA-4A47-95A7-7817C60F4E5F}"/>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736509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B6B0-075F-4F9F-92B3-E15FD876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38269-3410-4A8A-A7FA-14117249F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F709B7-9086-4ED4-AAB5-ED4D5EE08189}"/>
              </a:ext>
            </a:extLst>
          </p:cNvPr>
          <p:cNvSpPr>
            <a:spLocks noGrp="1"/>
          </p:cNvSpPr>
          <p:nvPr>
            <p:ph type="dt" sz="half" idx="10"/>
          </p:nvPr>
        </p:nvSpPr>
        <p:spPr/>
        <p:txBody>
          <a:bodyPr/>
          <a:lstStyle/>
          <a:p>
            <a:fld id="{ABB542FA-ACF8-44DD-BF99-719C56F3FEF8}" type="datetimeFigureOut">
              <a:rPr lang="en-US" smtClean="0"/>
              <a:t>9/25/2023</a:t>
            </a:fld>
            <a:endParaRPr lang="en-US"/>
          </a:p>
        </p:txBody>
      </p:sp>
      <p:sp>
        <p:nvSpPr>
          <p:cNvPr id="5" name="Footer Placeholder 4">
            <a:extLst>
              <a:ext uri="{FF2B5EF4-FFF2-40B4-BE49-F238E27FC236}">
                <a16:creationId xmlns:a16="http://schemas.microsoft.com/office/drawing/2014/main" id="{F2B2EDC3-E6A3-41AB-B5D6-5373C9459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EFC01-F8AA-4BF0-B784-563D729EEE2A}"/>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624540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6AFC3-9C72-4026-8562-D53C5C055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9B584-E002-4056-B423-4E6DAB5948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D5BE9D-8490-43B6-A687-FB084EF264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1A42FE-E12C-4695-AD10-3A459F6EFF15}"/>
              </a:ext>
            </a:extLst>
          </p:cNvPr>
          <p:cNvSpPr>
            <a:spLocks noGrp="1"/>
          </p:cNvSpPr>
          <p:nvPr>
            <p:ph type="dt" sz="half" idx="10"/>
          </p:nvPr>
        </p:nvSpPr>
        <p:spPr/>
        <p:txBody>
          <a:bodyPr/>
          <a:lstStyle/>
          <a:p>
            <a:fld id="{ABB542FA-ACF8-44DD-BF99-719C56F3FEF8}" type="datetimeFigureOut">
              <a:rPr lang="en-US" smtClean="0"/>
              <a:t>9/25/2023</a:t>
            </a:fld>
            <a:endParaRPr lang="en-US"/>
          </a:p>
        </p:txBody>
      </p:sp>
      <p:sp>
        <p:nvSpPr>
          <p:cNvPr id="6" name="Footer Placeholder 5">
            <a:extLst>
              <a:ext uri="{FF2B5EF4-FFF2-40B4-BE49-F238E27FC236}">
                <a16:creationId xmlns:a16="http://schemas.microsoft.com/office/drawing/2014/main" id="{E42BD410-774E-43CA-B262-AAC3AE6C55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67926-2C07-4BE3-ABD9-557D69B338DD}"/>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2793182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6A4A-50E5-4C84-93DF-E5E3BBC4EA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5292BA-CEF0-41EB-B037-C56608B3F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574BA9-B7CA-47E6-8E00-B899A02210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AB7448-1907-4556-BB6C-FEA9EA6282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26DF82-5628-4DB7-B49C-58052824781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C0B679-2DD6-4BBD-A726-7F50AE89FA1D}"/>
              </a:ext>
            </a:extLst>
          </p:cNvPr>
          <p:cNvSpPr>
            <a:spLocks noGrp="1"/>
          </p:cNvSpPr>
          <p:nvPr>
            <p:ph type="dt" sz="half" idx="10"/>
          </p:nvPr>
        </p:nvSpPr>
        <p:spPr/>
        <p:txBody>
          <a:bodyPr/>
          <a:lstStyle/>
          <a:p>
            <a:fld id="{ABB542FA-ACF8-44DD-BF99-719C56F3FEF8}" type="datetimeFigureOut">
              <a:rPr lang="en-US" smtClean="0"/>
              <a:t>9/25/2023</a:t>
            </a:fld>
            <a:endParaRPr lang="en-US"/>
          </a:p>
        </p:txBody>
      </p:sp>
      <p:sp>
        <p:nvSpPr>
          <p:cNvPr id="8" name="Footer Placeholder 7">
            <a:extLst>
              <a:ext uri="{FF2B5EF4-FFF2-40B4-BE49-F238E27FC236}">
                <a16:creationId xmlns:a16="http://schemas.microsoft.com/office/drawing/2014/main" id="{2C492192-A6B9-49F2-B8A3-067533C57D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3E0C66-3452-45C3-ABA9-D7B8D6AF3876}"/>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756632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37A4-7B3E-4515-AF4D-60300B8E97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5A5E3A-B846-4683-8F68-E4580DFF768E}"/>
              </a:ext>
            </a:extLst>
          </p:cNvPr>
          <p:cNvSpPr>
            <a:spLocks noGrp="1"/>
          </p:cNvSpPr>
          <p:nvPr>
            <p:ph type="dt" sz="half" idx="10"/>
          </p:nvPr>
        </p:nvSpPr>
        <p:spPr/>
        <p:txBody>
          <a:bodyPr/>
          <a:lstStyle/>
          <a:p>
            <a:fld id="{ABB542FA-ACF8-44DD-BF99-719C56F3FEF8}" type="datetimeFigureOut">
              <a:rPr lang="en-US" smtClean="0"/>
              <a:t>9/25/2023</a:t>
            </a:fld>
            <a:endParaRPr lang="en-US"/>
          </a:p>
        </p:txBody>
      </p:sp>
      <p:sp>
        <p:nvSpPr>
          <p:cNvPr id="4" name="Footer Placeholder 3">
            <a:extLst>
              <a:ext uri="{FF2B5EF4-FFF2-40B4-BE49-F238E27FC236}">
                <a16:creationId xmlns:a16="http://schemas.microsoft.com/office/drawing/2014/main" id="{4046A06A-C3E3-43EE-A051-E9237EE90B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39F37A-8224-4F47-83F9-F5797CBB46BA}"/>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2801300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500AAE-889F-46F0-8D4F-042A99DC13D6}"/>
              </a:ext>
            </a:extLst>
          </p:cNvPr>
          <p:cNvSpPr>
            <a:spLocks noGrp="1"/>
          </p:cNvSpPr>
          <p:nvPr>
            <p:ph type="dt" sz="half" idx="10"/>
          </p:nvPr>
        </p:nvSpPr>
        <p:spPr/>
        <p:txBody>
          <a:bodyPr/>
          <a:lstStyle/>
          <a:p>
            <a:fld id="{ABB542FA-ACF8-44DD-BF99-719C56F3FEF8}" type="datetimeFigureOut">
              <a:rPr lang="en-US" smtClean="0"/>
              <a:t>9/25/2023</a:t>
            </a:fld>
            <a:endParaRPr lang="en-US"/>
          </a:p>
        </p:txBody>
      </p:sp>
      <p:sp>
        <p:nvSpPr>
          <p:cNvPr id="3" name="Footer Placeholder 2">
            <a:extLst>
              <a:ext uri="{FF2B5EF4-FFF2-40B4-BE49-F238E27FC236}">
                <a16:creationId xmlns:a16="http://schemas.microsoft.com/office/drawing/2014/main" id="{9E321F99-11AE-423A-923B-EC050FA20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ECAC09-A411-4818-9765-BBACF72053C8}"/>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429658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28D1-EF55-414A-A403-0E95E0E1D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CBB02E-6662-4173-A2E2-02E34002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62CABB-C921-4DA9-9219-5F45C7545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C39378-10A2-47D0-B832-A73BA45105DE}"/>
              </a:ext>
            </a:extLst>
          </p:cNvPr>
          <p:cNvSpPr>
            <a:spLocks noGrp="1"/>
          </p:cNvSpPr>
          <p:nvPr>
            <p:ph type="dt" sz="half" idx="10"/>
          </p:nvPr>
        </p:nvSpPr>
        <p:spPr/>
        <p:txBody>
          <a:bodyPr/>
          <a:lstStyle/>
          <a:p>
            <a:fld id="{ABB542FA-ACF8-44DD-BF99-719C56F3FEF8}" type="datetimeFigureOut">
              <a:rPr lang="en-US" smtClean="0"/>
              <a:t>9/25/2023</a:t>
            </a:fld>
            <a:endParaRPr lang="en-US"/>
          </a:p>
        </p:txBody>
      </p:sp>
      <p:sp>
        <p:nvSpPr>
          <p:cNvPr id="6" name="Footer Placeholder 5">
            <a:extLst>
              <a:ext uri="{FF2B5EF4-FFF2-40B4-BE49-F238E27FC236}">
                <a16:creationId xmlns:a16="http://schemas.microsoft.com/office/drawing/2014/main" id="{C302A1C2-1086-4A38-A7C0-AD9EBB689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A4F44-DACF-44D7-A84D-B035FDF537BE}"/>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613027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5B8F-9BF9-4379-AEB3-89E642C97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91159E-2F50-4A0F-8BF7-CE26D580FF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AF9D6C-A83D-4533-9831-608762B8F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1A46D-3F09-42FE-9A7F-587634AEEDB8}"/>
              </a:ext>
            </a:extLst>
          </p:cNvPr>
          <p:cNvSpPr>
            <a:spLocks noGrp="1"/>
          </p:cNvSpPr>
          <p:nvPr>
            <p:ph type="dt" sz="half" idx="10"/>
          </p:nvPr>
        </p:nvSpPr>
        <p:spPr/>
        <p:txBody>
          <a:bodyPr/>
          <a:lstStyle/>
          <a:p>
            <a:fld id="{ABB542FA-ACF8-44DD-BF99-719C56F3FEF8}" type="datetimeFigureOut">
              <a:rPr lang="en-US" smtClean="0"/>
              <a:t>9/25/2023</a:t>
            </a:fld>
            <a:endParaRPr lang="en-US"/>
          </a:p>
        </p:txBody>
      </p:sp>
      <p:sp>
        <p:nvSpPr>
          <p:cNvPr id="6" name="Footer Placeholder 5">
            <a:extLst>
              <a:ext uri="{FF2B5EF4-FFF2-40B4-BE49-F238E27FC236}">
                <a16:creationId xmlns:a16="http://schemas.microsoft.com/office/drawing/2014/main" id="{B631EEFE-ED37-492E-9B58-D6425892E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AF9960-860D-4557-A95E-185A52C08F5D}"/>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617289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9C9EC-4E60-406D-826E-68B17F14EB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A10DD6-D50C-4D4C-9D17-C7DE90A3F7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08DE1-2BFD-4E35-A11D-A28E35A415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542FA-ACF8-44DD-BF99-719C56F3FEF8}" type="datetimeFigureOut">
              <a:rPr lang="en-US" smtClean="0"/>
              <a:t>9/25/2023</a:t>
            </a:fld>
            <a:endParaRPr lang="en-US"/>
          </a:p>
        </p:txBody>
      </p:sp>
      <p:sp>
        <p:nvSpPr>
          <p:cNvPr id="5" name="Footer Placeholder 4">
            <a:extLst>
              <a:ext uri="{FF2B5EF4-FFF2-40B4-BE49-F238E27FC236}">
                <a16:creationId xmlns:a16="http://schemas.microsoft.com/office/drawing/2014/main" id="{470DD614-42FA-44AA-9A80-F7921BCD86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9DAC7C-AD3F-423A-AA5F-17AD28B021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D649B-2CD8-4AD7-997D-BD9171FA275E}" type="slidenum">
              <a:rPr lang="en-US" smtClean="0"/>
              <a:t>‹#›</a:t>
            </a:fld>
            <a:endParaRPr lang="en-US"/>
          </a:p>
        </p:txBody>
      </p:sp>
    </p:spTree>
    <p:extLst>
      <p:ext uri="{BB962C8B-B14F-4D97-AF65-F5344CB8AC3E}">
        <p14:creationId xmlns:p14="http://schemas.microsoft.com/office/powerpoint/2010/main" val="3548870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jpeg"/><Relationship Id="rId18" Type="http://schemas.openxmlformats.org/officeDocument/2006/relationships/image" Target="../media/image17.jpeg"/><Relationship Id="rId26" Type="http://schemas.openxmlformats.org/officeDocument/2006/relationships/image" Target="../media/image25.jpg"/><Relationship Id="rId39" Type="http://schemas.openxmlformats.org/officeDocument/2006/relationships/image" Target="../media/image38.png"/><Relationship Id="rId21" Type="http://schemas.openxmlformats.org/officeDocument/2006/relationships/image" Target="../media/image20.jpg"/><Relationship Id="rId34" Type="http://schemas.openxmlformats.org/officeDocument/2006/relationships/image" Target="../media/image33.jpeg"/><Relationship Id="rId7" Type="http://schemas.openxmlformats.org/officeDocument/2006/relationships/image" Target="../media/image6.jpg"/><Relationship Id="rId12" Type="http://schemas.openxmlformats.org/officeDocument/2006/relationships/image" Target="../media/image11.jpg"/><Relationship Id="rId17" Type="http://schemas.openxmlformats.org/officeDocument/2006/relationships/image" Target="../media/image16.jpeg"/><Relationship Id="rId25" Type="http://schemas.openxmlformats.org/officeDocument/2006/relationships/image" Target="../media/image24.jpg"/><Relationship Id="rId33" Type="http://schemas.openxmlformats.org/officeDocument/2006/relationships/image" Target="../media/image32.jpg"/><Relationship Id="rId38" Type="http://schemas.openxmlformats.org/officeDocument/2006/relationships/image" Target="../media/image37.png"/><Relationship Id="rId2" Type="http://schemas.openxmlformats.org/officeDocument/2006/relationships/image" Target="../media/image1.png"/><Relationship Id="rId16" Type="http://schemas.openxmlformats.org/officeDocument/2006/relationships/image" Target="../media/image15.jpeg"/><Relationship Id="rId20" Type="http://schemas.openxmlformats.org/officeDocument/2006/relationships/image" Target="../media/image19.jp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24" Type="http://schemas.openxmlformats.org/officeDocument/2006/relationships/image" Target="../media/image23.jpg"/><Relationship Id="rId32" Type="http://schemas.openxmlformats.org/officeDocument/2006/relationships/image" Target="../media/image31.jpg"/><Relationship Id="rId37" Type="http://schemas.openxmlformats.org/officeDocument/2006/relationships/image" Target="../media/image36.png"/><Relationship Id="rId40" Type="http://schemas.openxmlformats.org/officeDocument/2006/relationships/image" Target="../media/image39.jpg"/><Relationship Id="rId5" Type="http://schemas.openxmlformats.org/officeDocument/2006/relationships/image" Target="../media/image4.jp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jpeg"/><Relationship Id="rId36" Type="http://schemas.openxmlformats.org/officeDocument/2006/relationships/image" Target="../media/image35.jpg"/><Relationship Id="rId10" Type="http://schemas.openxmlformats.org/officeDocument/2006/relationships/image" Target="../media/image9.jpg"/><Relationship Id="rId19" Type="http://schemas.openxmlformats.org/officeDocument/2006/relationships/image" Target="../media/image18.jpe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jpeg"/><Relationship Id="rId14" Type="http://schemas.openxmlformats.org/officeDocument/2006/relationships/image" Target="../media/image13.jpeg"/><Relationship Id="rId22" Type="http://schemas.openxmlformats.org/officeDocument/2006/relationships/image" Target="../media/image21.jpg"/><Relationship Id="rId27" Type="http://schemas.openxmlformats.org/officeDocument/2006/relationships/image" Target="../media/image26.jpeg"/><Relationship Id="rId30" Type="http://schemas.openxmlformats.org/officeDocument/2006/relationships/image" Target="../media/image29.jpeg"/><Relationship Id="rId35" Type="http://schemas.openxmlformats.org/officeDocument/2006/relationships/image" Target="../media/image34.png"/><Relationship Id="rId8" Type="http://schemas.openxmlformats.org/officeDocument/2006/relationships/image" Target="../media/image7.jpeg"/><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08.png"/><Relationship Id="rId39" Type="http://schemas.openxmlformats.org/officeDocument/2006/relationships/image" Target="../media/image191.png"/><Relationship Id="rId21" Type="http://schemas.openxmlformats.org/officeDocument/2006/relationships/image" Target="../media/image174.png"/><Relationship Id="rId34" Type="http://schemas.openxmlformats.org/officeDocument/2006/relationships/image" Target="../media/image186.png"/><Relationship Id="rId7" Type="http://schemas.openxmlformats.org/officeDocument/2006/relationships/image" Target="../media/image106.png"/><Relationship Id="rId12" Type="http://schemas.openxmlformats.org/officeDocument/2006/relationships/image" Target="../media/image165.png"/><Relationship Id="rId17" Type="http://schemas.openxmlformats.org/officeDocument/2006/relationships/image" Target="../media/image170.png"/><Relationship Id="rId25" Type="http://schemas.openxmlformats.org/officeDocument/2006/relationships/image" Target="../media/image178.png"/><Relationship Id="rId33" Type="http://schemas.openxmlformats.org/officeDocument/2006/relationships/image" Target="../media/image185.jpg"/><Relationship Id="rId38" Type="http://schemas.openxmlformats.org/officeDocument/2006/relationships/image" Target="../media/image190.jpeg"/><Relationship Id="rId2" Type="http://schemas.openxmlformats.org/officeDocument/2006/relationships/image" Target="../media/image162.png"/><Relationship Id="rId16" Type="http://schemas.openxmlformats.org/officeDocument/2006/relationships/image" Target="../media/image169.png"/><Relationship Id="rId20" Type="http://schemas.openxmlformats.org/officeDocument/2006/relationships/image" Target="../media/image173.png"/><Relationship Id="rId29" Type="http://schemas.openxmlformats.org/officeDocument/2006/relationships/image" Target="../media/image181.jpg"/><Relationship Id="rId1" Type="http://schemas.openxmlformats.org/officeDocument/2006/relationships/slideLayout" Target="../slideLayouts/slideLayout2.xml"/><Relationship Id="rId6" Type="http://schemas.openxmlformats.org/officeDocument/2006/relationships/image" Target="../media/image105.jpg"/><Relationship Id="rId11" Type="http://schemas.openxmlformats.org/officeDocument/2006/relationships/image" Target="../media/image164.jpg"/><Relationship Id="rId24" Type="http://schemas.openxmlformats.org/officeDocument/2006/relationships/image" Target="../media/image177.png"/><Relationship Id="rId32" Type="http://schemas.openxmlformats.org/officeDocument/2006/relationships/image" Target="../media/image184.jpg"/><Relationship Id="rId37" Type="http://schemas.openxmlformats.org/officeDocument/2006/relationships/image" Target="../media/image189.jpeg"/><Relationship Id="rId40" Type="http://schemas.openxmlformats.org/officeDocument/2006/relationships/image" Target="../media/image192.png"/><Relationship Id="rId5" Type="http://schemas.openxmlformats.org/officeDocument/2006/relationships/image" Target="../media/image90.jp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80.png"/><Relationship Id="rId36" Type="http://schemas.openxmlformats.org/officeDocument/2006/relationships/image" Target="../media/image188.jpg"/><Relationship Id="rId10" Type="http://schemas.openxmlformats.org/officeDocument/2006/relationships/image" Target="../media/image110.png"/><Relationship Id="rId19" Type="http://schemas.openxmlformats.org/officeDocument/2006/relationships/image" Target="../media/image172.png"/><Relationship Id="rId31" Type="http://schemas.openxmlformats.org/officeDocument/2006/relationships/image" Target="../media/image183.jpeg"/><Relationship Id="rId4" Type="http://schemas.openxmlformats.org/officeDocument/2006/relationships/image" Target="../media/image85.jpg"/><Relationship Id="rId9" Type="http://schemas.openxmlformats.org/officeDocument/2006/relationships/image" Target="../media/image111.jp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79.jpeg"/><Relationship Id="rId30" Type="http://schemas.openxmlformats.org/officeDocument/2006/relationships/image" Target="../media/image182.png"/><Relationship Id="rId35" Type="http://schemas.openxmlformats.org/officeDocument/2006/relationships/image" Target="../media/image187.jpeg"/><Relationship Id="rId8" Type="http://schemas.openxmlformats.org/officeDocument/2006/relationships/image" Target="../media/image87.jpg"/><Relationship Id="rId3" Type="http://schemas.openxmlformats.org/officeDocument/2006/relationships/image" Target="../media/image163.jpeg"/></Relationships>
</file>

<file path=ppt/slides/_rels/slide11.xml.rels><?xml version="1.0" encoding="UTF-8" standalone="yes"?>
<Relationships xmlns="http://schemas.openxmlformats.org/package/2006/relationships"><Relationship Id="rId13" Type="http://schemas.openxmlformats.org/officeDocument/2006/relationships/image" Target="../media/image201.jpeg"/><Relationship Id="rId18" Type="http://schemas.openxmlformats.org/officeDocument/2006/relationships/image" Target="../media/image206.jpeg"/><Relationship Id="rId26" Type="http://schemas.openxmlformats.org/officeDocument/2006/relationships/image" Target="../media/image214.png"/><Relationship Id="rId21" Type="http://schemas.openxmlformats.org/officeDocument/2006/relationships/image" Target="../media/image209.jpeg"/><Relationship Id="rId34" Type="http://schemas.openxmlformats.org/officeDocument/2006/relationships/image" Target="../media/image221.jpg"/><Relationship Id="rId7" Type="http://schemas.openxmlformats.org/officeDocument/2006/relationships/image" Target="../media/image28.png"/><Relationship Id="rId12" Type="http://schemas.openxmlformats.org/officeDocument/2006/relationships/image" Target="../media/image200.png"/><Relationship Id="rId17" Type="http://schemas.openxmlformats.org/officeDocument/2006/relationships/image" Target="../media/image205.jpeg"/><Relationship Id="rId25" Type="http://schemas.openxmlformats.org/officeDocument/2006/relationships/image" Target="../media/image213.jpg"/><Relationship Id="rId33" Type="http://schemas.openxmlformats.org/officeDocument/2006/relationships/image" Target="../media/image220.jpg"/><Relationship Id="rId2" Type="http://schemas.openxmlformats.org/officeDocument/2006/relationships/image" Target="../media/image193.jpeg"/><Relationship Id="rId16" Type="http://schemas.openxmlformats.org/officeDocument/2006/relationships/image" Target="../media/image204.jpg"/><Relationship Id="rId20" Type="http://schemas.openxmlformats.org/officeDocument/2006/relationships/image" Target="../media/image208.png"/><Relationship Id="rId29" Type="http://schemas.openxmlformats.org/officeDocument/2006/relationships/image" Target="../media/image216.jp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image" Target="../media/image199.png"/><Relationship Id="rId24" Type="http://schemas.openxmlformats.org/officeDocument/2006/relationships/image" Target="../media/image212.png"/><Relationship Id="rId32" Type="http://schemas.openxmlformats.org/officeDocument/2006/relationships/image" Target="../media/image219.jpg"/><Relationship Id="rId37" Type="http://schemas.openxmlformats.org/officeDocument/2006/relationships/image" Target="../media/image9.jpg"/><Relationship Id="rId5" Type="http://schemas.openxmlformats.org/officeDocument/2006/relationships/image" Target="../media/image196.png"/><Relationship Id="rId15" Type="http://schemas.openxmlformats.org/officeDocument/2006/relationships/image" Target="../media/image203.jpg"/><Relationship Id="rId23" Type="http://schemas.openxmlformats.org/officeDocument/2006/relationships/image" Target="../media/image211.jpg"/><Relationship Id="rId28" Type="http://schemas.openxmlformats.org/officeDocument/2006/relationships/image" Target="../media/image215.jpg"/><Relationship Id="rId36" Type="http://schemas.openxmlformats.org/officeDocument/2006/relationships/image" Target="../media/image223.jpeg"/><Relationship Id="rId10" Type="http://schemas.openxmlformats.org/officeDocument/2006/relationships/image" Target="../media/image198.jpg"/><Relationship Id="rId19" Type="http://schemas.openxmlformats.org/officeDocument/2006/relationships/image" Target="../media/image207.png"/><Relationship Id="rId31" Type="http://schemas.openxmlformats.org/officeDocument/2006/relationships/image" Target="../media/image218.jpg"/><Relationship Id="rId4" Type="http://schemas.openxmlformats.org/officeDocument/2006/relationships/image" Target="../media/image195.png"/><Relationship Id="rId9" Type="http://schemas.openxmlformats.org/officeDocument/2006/relationships/image" Target="../media/image31.jpg"/><Relationship Id="rId14" Type="http://schemas.openxmlformats.org/officeDocument/2006/relationships/image" Target="../media/image202.jpeg"/><Relationship Id="rId22" Type="http://schemas.openxmlformats.org/officeDocument/2006/relationships/image" Target="../media/image210.jpeg"/><Relationship Id="rId27" Type="http://schemas.openxmlformats.org/officeDocument/2006/relationships/image" Target="../media/image5.jpg"/><Relationship Id="rId30" Type="http://schemas.openxmlformats.org/officeDocument/2006/relationships/image" Target="../media/image217.jpg"/><Relationship Id="rId35" Type="http://schemas.openxmlformats.org/officeDocument/2006/relationships/image" Target="../media/image222.jpg"/><Relationship Id="rId8" Type="http://schemas.openxmlformats.org/officeDocument/2006/relationships/image" Target="../media/image197.png"/><Relationship Id="rId3" Type="http://schemas.openxmlformats.org/officeDocument/2006/relationships/image" Target="../media/image194.jpeg"/></Relationships>
</file>

<file path=ppt/slides/_rels/slide12.xml.rels><?xml version="1.0" encoding="UTF-8" standalone="yes"?>
<Relationships xmlns="http://schemas.openxmlformats.org/package/2006/relationships"><Relationship Id="rId8" Type="http://schemas.openxmlformats.org/officeDocument/2006/relationships/image" Target="../media/image229.jpg"/><Relationship Id="rId13" Type="http://schemas.openxmlformats.org/officeDocument/2006/relationships/image" Target="../media/image233.jpg"/><Relationship Id="rId18" Type="http://schemas.openxmlformats.org/officeDocument/2006/relationships/image" Target="../media/image238.jpg"/><Relationship Id="rId3" Type="http://schemas.openxmlformats.org/officeDocument/2006/relationships/image" Target="../media/image225.jpg"/><Relationship Id="rId7" Type="http://schemas.openxmlformats.org/officeDocument/2006/relationships/image" Target="../media/image228.jpg"/><Relationship Id="rId12" Type="http://schemas.openxmlformats.org/officeDocument/2006/relationships/image" Target="../media/image232.jpg"/><Relationship Id="rId17" Type="http://schemas.openxmlformats.org/officeDocument/2006/relationships/image" Target="../media/image237.jpg"/><Relationship Id="rId2" Type="http://schemas.openxmlformats.org/officeDocument/2006/relationships/image" Target="../media/image224.png"/><Relationship Id="rId16" Type="http://schemas.openxmlformats.org/officeDocument/2006/relationships/image" Target="../media/image236.jpeg"/><Relationship Id="rId20" Type="http://schemas.openxmlformats.org/officeDocument/2006/relationships/image" Target="../media/image239.jpg"/><Relationship Id="rId1" Type="http://schemas.openxmlformats.org/officeDocument/2006/relationships/slideLayout" Target="../slideLayouts/slideLayout2.xml"/><Relationship Id="rId6" Type="http://schemas.openxmlformats.org/officeDocument/2006/relationships/image" Target="../media/image227.jpg"/><Relationship Id="rId11" Type="http://schemas.openxmlformats.org/officeDocument/2006/relationships/image" Target="../media/image231.jpeg"/><Relationship Id="rId5" Type="http://schemas.openxmlformats.org/officeDocument/2006/relationships/image" Target="../media/image222.jpg"/><Relationship Id="rId15" Type="http://schemas.openxmlformats.org/officeDocument/2006/relationships/image" Target="../media/image235.jpg"/><Relationship Id="rId10" Type="http://schemas.openxmlformats.org/officeDocument/2006/relationships/image" Target="../media/image159.jpg"/><Relationship Id="rId19" Type="http://schemas.openxmlformats.org/officeDocument/2006/relationships/image" Target="../media/image9.jpg"/><Relationship Id="rId4" Type="http://schemas.openxmlformats.org/officeDocument/2006/relationships/image" Target="../media/image226.jpg"/><Relationship Id="rId9" Type="http://schemas.openxmlformats.org/officeDocument/2006/relationships/image" Target="../media/image230.jpg"/><Relationship Id="rId14" Type="http://schemas.openxmlformats.org/officeDocument/2006/relationships/image" Target="../media/image234.jpg"/></Relationships>
</file>

<file path=ppt/slides/_rels/slide13.xml.rels><?xml version="1.0" encoding="UTF-8" standalone="yes"?>
<Relationships xmlns="http://schemas.openxmlformats.org/package/2006/relationships"><Relationship Id="rId8" Type="http://schemas.openxmlformats.org/officeDocument/2006/relationships/hyperlink" Target="https://www.bundestag.de/webarchiv/abgeordnete/biografien19/W/wellenreuther_ingo-524522" TargetMode="External"/><Relationship Id="rId3" Type="http://schemas.openxmlformats.org/officeDocument/2006/relationships/image" Target="../media/image241.png"/><Relationship Id="rId7" Type="http://schemas.openxmlformats.org/officeDocument/2006/relationships/hyperlink" Target="https://www.bundestag.de/webarchiv/abgeordnete/biografien19/M/merkel_angela-521968" TargetMode="External"/><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hyperlink" Target="https://georgewbush-whitehouse.archives.gov/government/rice-bio.html" TargetMode="External"/><Relationship Id="rId5" Type="http://schemas.openxmlformats.org/officeDocument/2006/relationships/hyperlink" Target="https://publibfp.boulder.ibm.com/epubs/pdf/c3163142.pdf" TargetMode="External"/><Relationship Id="rId4" Type="http://schemas.openxmlformats.org/officeDocument/2006/relationships/image" Target="../media/image242.png"/><Relationship Id="rId9" Type="http://schemas.openxmlformats.org/officeDocument/2006/relationships/hyperlink" Target="https://1d8723.github.io/FBI/"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249.jpg"/><Relationship Id="rId13" Type="http://schemas.openxmlformats.org/officeDocument/2006/relationships/image" Target="../media/image254.jpg"/><Relationship Id="rId18" Type="http://schemas.openxmlformats.org/officeDocument/2006/relationships/image" Target="../media/image258.jpg"/><Relationship Id="rId3" Type="http://schemas.openxmlformats.org/officeDocument/2006/relationships/image" Target="../media/image244.jpg"/><Relationship Id="rId21" Type="http://schemas.openxmlformats.org/officeDocument/2006/relationships/image" Target="../media/image261.jpeg"/><Relationship Id="rId7" Type="http://schemas.openxmlformats.org/officeDocument/2006/relationships/image" Target="../media/image248.jpeg"/><Relationship Id="rId12" Type="http://schemas.openxmlformats.org/officeDocument/2006/relationships/image" Target="../media/image253.png"/><Relationship Id="rId17" Type="http://schemas.openxmlformats.org/officeDocument/2006/relationships/image" Target="../media/image257.png"/><Relationship Id="rId25" Type="http://schemas.openxmlformats.org/officeDocument/2006/relationships/image" Target="../media/image265.png"/><Relationship Id="rId2" Type="http://schemas.openxmlformats.org/officeDocument/2006/relationships/image" Target="../media/image243.jpg"/><Relationship Id="rId16" Type="http://schemas.openxmlformats.org/officeDocument/2006/relationships/image" Target="../media/image70.jpg"/><Relationship Id="rId20" Type="http://schemas.openxmlformats.org/officeDocument/2006/relationships/image" Target="../media/image260.png"/><Relationship Id="rId1" Type="http://schemas.openxmlformats.org/officeDocument/2006/relationships/slideLayout" Target="../slideLayouts/slideLayout2.xml"/><Relationship Id="rId6" Type="http://schemas.openxmlformats.org/officeDocument/2006/relationships/image" Target="../media/image247.jpg"/><Relationship Id="rId11" Type="http://schemas.openxmlformats.org/officeDocument/2006/relationships/image" Target="../media/image252.jpg"/><Relationship Id="rId24" Type="http://schemas.openxmlformats.org/officeDocument/2006/relationships/image" Target="../media/image264.jpg"/><Relationship Id="rId5" Type="http://schemas.openxmlformats.org/officeDocument/2006/relationships/image" Target="../media/image246.jpg"/><Relationship Id="rId15" Type="http://schemas.openxmlformats.org/officeDocument/2006/relationships/image" Target="../media/image256.jpg"/><Relationship Id="rId23" Type="http://schemas.openxmlformats.org/officeDocument/2006/relationships/image" Target="../media/image263.jpg"/><Relationship Id="rId10" Type="http://schemas.openxmlformats.org/officeDocument/2006/relationships/image" Target="../media/image251.png"/><Relationship Id="rId19" Type="http://schemas.openxmlformats.org/officeDocument/2006/relationships/image" Target="../media/image259.jpg"/><Relationship Id="rId4" Type="http://schemas.openxmlformats.org/officeDocument/2006/relationships/image" Target="../media/image245.png"/><Relationship Id="rId9" Type="http://schemas.openxmlformats.org/officeDocument/2006/relationships/image" Target="../media/image250.jpg"/><Relationship Id="rId14" Type="http://schemas.openxmlformats.org/officeDocument/2006/relationships/image" Target="../media/image255.png"/><Relationship Id="rId22" Type="http://schemas.openxmlformats.org/officeDocument/2006/relationships/image" Target="../media/image262.jpg"/></Relationships>
</file>

<file path=ppt/slides/_rels/slide15.xml.rels><?xml version="1.0" encoding="UTF-8" standalone="yes"?>
<Relationships xmlns="http://schemas.openxmlformats.org/package/2006/relationships"><Relationship Id="rId3" Type="http://schemas.openxmlformats.org/officeDocument/2006/relationships/image" Target="../media/image266.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6.xml.rels><?xml version="1.0" encoding="UTF-8" standalone="yes"?>
<Relationships xmlns="http://schemas.openxmlformats.org/package/2006/relationships"><Relationship Id="rId8" Type="http://schemas.openxmlformats.org/officeDocument/2006/relationships/image" Target="../media/image276.jpg"/><Relationship Id="rId3" Type="http://schemas.openxmlformats.org/officeDocument/2006/relationships/image" Target="../media/image271.jpg"/><Relationship Id="rId7" Type="http://schemas.openxmlformats.org/officeDocument/2006/relationships/image" Target="../media/image275.png"/><Relationship Id="rId2" Type="http://schemas.openxmlformats.org/officeDocument/2006/relationships/image" Target="../media/image270.jpg"/><Relationship Id="rId1" Type="http://schemas.openxmlformats.org/officeDocument/2006/relationships/slideLayout" Target="../slideLayouts/slideLayout2.xml"/><Relationship Id="rId6" Type="http://schemas.openxmlformats.org/officeDocument/2006/relationships/image" Target="../media/image274.jpg"/><Relationship Id="rId5" Type="http://schemas.openxmlformats.org/officeDocument/2006/relationships/image" Target="../media/image273.jpg"/><Relationship Id="rId4" Type="http://schemas.openxmlformats.org/officeDocument/2006/relationships/image" Target="../media/image272.jpg"/></Relationships>
</file>

<file path=ppt/slides/_rels/slide17.xml.rels><?xml version="1.0" encoding="UTF-8" standalone="yes"?>
<Relationships xmlns="http://schemas.openxmlformats.org/package/2006/relationships"><Relationship Id="rId8" Type="http://schemas.openxmlformats.org/officeDocument/2006/relationships/image" Target="../media/image283.jpg"/><Relationship Id="rId13" Type="http://schemas.openxmlformats.org/officeDocument/2006/relationships/image" Target="../media/image288.jpg"/><Relationship Id="rId18" Type="http://schemas.openxmlformats.org/officeDocument/2006/relationships/image" Target="../media/image293.png"/><Relationship Id="rId3" Type="http://schemas.openxmlformats.org/officeDocument/2006/relationships/image" Target="../media/image278.jpg"/><Relationship Id="rId21" Type="http://schemas.openxmlformats.org/officeDocument/2006/relationships/image" Target="../media/image296.jpg"/><Relationship Id="rId7" Type="http://schemas.openxmlformats.org/officeDocument/2006/relationships/image" Target="../media/image282.png"/><Relationship Id="rId12" Type="http://schemas.openxmlformats.org/officeDocument/2006/relationships/image" Target="../media/image287.jpg"/><Relationship Id="rId17" Type="http://schemas.openxmlformats.org/officeDocument/2006/relationships/image" Target="../media/image292.jpg"/><Relationship Id="rId25" Type="http://schemas.openxmlformats.org/officeDocument/2006/relationships/image" Target="../media/image300.jpg"/><Relationship Id="rId2" Type="http://schemas.openxmlformats.org/officeDocument/2006/relationships/image" Target="../media/image277.jpg"/><Relationship Id="rId16" Type="http://schemas.openxmlformats.org/officeDocument/2006/relationships/image" Target="../media/image291.jpg"/><Relationship Id="rId20" Type="http://schemas.openxmlformats.org/officeDocument/2006/relationships/image" Target="../media/image295.jpg"/><Relationship Id="rId1" Type="http://schemas.openxmlformats.org/officeDocument/2006/relationships/slideLayout" Target="../slideLayouts/slideLayout2.xml"/><Relationship Id="rId6" Type="http://schemas.openxmlformats.org/officeDocument/2006/relationships/image" Target="../media/image281.jpg"/><Relationship Id="rId11" Type="http://schemas.openxmlformats.org/officeDocument/2006/relationships/image" Target="../media/image286.jpg"/><Relationship Id="rId24" Type="http://schemas.openxmlformats.org/officeDocument/2006/relationships/image" Target="../media/image299.jpg"/><Relationship Id="rId5" Type="http://schemas.openxmlformats.org/officeDocument/2006/relationships/image" Target="../media/image280.jpg"/><Relationship Id="rId15" Type="http://schemas.openxmlformats.org/officeDocument/2006/relationships/image" Target="../media/image290.jpg"/><Relationship Id="rId23" Type="http://schemas.openxmlformats.org/officeDocument/2006/relationships/image" Target="../media/image298.jpg"/><Relationship Id="rId10" Type="http://schemas.openxmlformats.org/officeDocument/2006/relationships/image" Target="../media/image285.jpg"/><Relationship Id="rId19" Type="http://schemas.openxmlformats.org/officeDocument/2006/relationships/image" Target="../media/image294.png"/><Relationship Id="rId4" Type="http://schemas.openxmlformats.org/officeDocument/2006/relationships/image" Target="../media/image279.jpg"/><Relationship Id="rId9" Type="http://schemas.openxmlformats.org/officeDocument/2006/relationships/image" Target="../media/image284.jpg"/><Relationship Id="rId14" Type="http://schemas.openxmlformats.org/officeDocument/2006/relationships/image" Target="../media/image289.jpg"/><Relationship Id="rId22" Type="http://schemas.openxmlformats.org/officeDocument/2006/relationships/image" Target="../media/image297.png"/></Relationships>
</file>

<file path=ppt/slides/_rels/slide18.xml.rels><?xml version="1.0" encoding="UTF-8" standalone="yes"?>
<Relationships xmlns="http://schemas.openxmlformats.org/package/2006/relationships"><Relationship Id="rId8" Type="http://schemas.openxmlformats.org/officeDocument/2006/relationships/image" Target="../media/image307.jpg"/><Relationship Id="rId13" Type="http://schemas.openxmlformats.org/officeDocument/2006/relationships/image" Target="../media/image312.jpg"/><Relationship Id="rId3" Type="http://schemas.openxmlformats.org/officeDocument/2006/relationships/image" Target="../media/image302.jpg"/><Relationship Id="rId7" Type="http://schemas.openxmlformats.org/officeDocument/2006/relationships/image" Target="../media/image306.jpg"/><Relationship Id="rId12" Type="http://schemas.openxmlformats.org/officeDocument/2006/relationships/image" Target="../media/image311.jpg"/><Relationship Id="rId2" Type="http://schemas.openxmlformats.org/officeDocument/2006/relationships/image" Target="../media/image301.jpg"/><Relationship Id="rId16" Type="http://schemas.openxmlformats.org/officeDocument/2006/relationships/image" Target="../media/image315.jpg"/><Relationship Id="rId1" Type="http://schemas.openxmlformats.org/officeDocument/2006/relationships/slideLayout" Target="../slideLayouts/slideLayout2.xml"/><Relationship Id="rId6" Type="http://schemas.openxmlformats.org/officeDocument/2006/relationships/image" Target="../media/image305.png"/><Relationship Id="rId11" Type="http://schemas.openxmlformats.org/officeDocument/2006/relationships/image" Target="../media/image310.jpg"/><Relationship Id="rId5" Type="http://schemas.openxmlformats.org/officeDocument/2006/relationships/image" Target="../media/image304.jpg"/><Relationship Id="rId15" Type="http://schemas.openxmlformats.org/officeDocument/2006/relationships/image" Target="../media/image314.png"/><Relationship Id="rId10" Type="http://schemas.openxmlformats.org/officeDocument/2006/relationships/image" Target="../media/image309.png"/><Relationship Id="rId4" Type="http://schemas.openxmlformats.org/officeDocument/2006/relationships/image" Target="../media/image303.jpg"/><Relationship Id="rId9" Type="http://schemas.openxmlformats.org/officeDocument/2006/relationships/image" Target="../media/image308.png"/><Relationship Id="rId14" Type="http://schemas.openxmlformats.org/officeDocument/2006/relationships/image" Target="../media/image313.jpg"/></Relationships>
</file>

<file path=ppt/slides/_rels/slide19.xml.rels><?xml version="1.0" encoding="UTF-8" standalone="yes"?>
<Relationships xmlns="http://schemas.openxmlformats.org/package/2006/relationships"><Relationship Id="rId8" Type="http://schemas.openxmlformats.org/officeDocument/2006/relationships/image" Target="../media/image322.jpg"/><Relationship Id="rId13" Type="http://schemas.openxmlformats.org/officeDocument/2006/relationships/image" Target="../media/image327.png"/><Relationship Id="rId3" Type="http://schemas.openxmlformats.org/officeDocument/2006/relationships/image" Target="../media/image317.png"/><Relationship Id="rId7" Type="http://schemas.openxmlformats.org/officeDocument/2006/relationships/image" Target="../media/image321.jpg"/><Relationship Id="rId12" Type="http://schemas.openxmlformats.org/officeDocument/2006/relationships/image" Target="../media/image326.jpg"/><Relationship Id="rId17" Type="http://schemas.openxmlformats.org/officeDocument/2006/relationships/image" Target="../media/image123.jpg"/><Relationship Id="rId2" Type="http://schemas.openxmlformats.org/officeDocument/2006/relationships/image" Target="../media/image316.jpg"/><Relationship Id="rId16" Type="http://schemas.openxmlformats.org/officeDocument/2006/relationships/image" Target="../media/image330.jpg"/><Relationship Id="rId1" Type="http://schemas.openxmlformats.org/officeDocument/2006/relationships/slideLayout" Target="../slideLayouts/slideLayout2.xml"/><Relationship Id="rId6" Type="http://schemas.openxmlformats.org/officeDocument/2006/relationships/image" Target="../media/image320.png"/><Relationship Id="rId11" Type="http://schemas.openxmlformats.org/officeDocument/2006/relationships/image" Target="../media/image325.png"/><Relationship Id="rId5" Type="http://schemas.openxmlformats.org/officeDocument/2006/relationships/image" Target="../media/image319.png"/><Relationship Id="rId15" Type="http://schemas.openxmlformats.org/officeDocument/2006/relationships/image" Target="../media/image329.png"/><Relationship Id="rId10" Type="http://schemas.openxmlformats.org/officeDocument/2006/relationships/image" Target="../media/image324.png"/><Relationship Id="rId4" Type="http://schemas.openxmlformats.org/officeDocument/2006/relationships/image" Target="../media/image318.png"/><Relationship Id="rId9" Type="http://schemas.openxmlformats.org/officeDocument/2006/relationships/image" Target="../media/image323.jpg"/><Relationship Id="rId14" Type="http://schemas.openxmlformats.org/officeDocument/2006/relationships/image" Target="../media/image328.pn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44.jpeg"/><Relationship Id="rId18" Type="http://schemas.openxmlformats.org/officeDocument/2006/relationships/image" Target="../media/image49.png"/><Relationship Id="rId3" Type="http://schemas.openxmlformats.org/officeDocument/2006/relationships/image" Target="../media/image40.png"/><Relationship Id="rId21" Type="http://schemas.openxmlformats.org/officeDocument/2006/relationships/image" Target="../media/image5.jpg"/><Relationship Id="rId7" Type="http://schemas.openxmlformats.org/officeDocument/2006/relationships/image" Target="../media/image11.jpg"/><Relationship Id="rId12" Type="http://schemas.openxmlformats.org/officeDocument/2006/relationships/image" Target="../media/image22.png"/><Relationship Id="rId17" Type="http://schemas.openxmlformats.org/officeDocument/2006/relationships/image" Target="../media/image48.png"/><Relationship Id="rId2" Type="http://schemas.openxmlformats.org/officeDocument/2006/relationships/image" Target="../media/image4.jpg"/><Relationship Id="rId16" Type="http://schemas.openxmlformats.org/officeDocument/2006/relationships/image" Target="../media/image47.jpg"/><Relationship Id="rId20"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43.jpg"/><Relationship Id="rId24" Type="http://schemas.openxmlformats.org/officeDocument/2006/relationships/image" Target="../media/image53.png"/><Relationship Id="rId5" Type="http://schemas.openxmlformats.org/officeDocument/2006/relationships/image" Target="../media/image2.jpg"/><Relationship Id="rId15" Type="http://schemas.openxmlformats.org/officeDocument/2006/relationships/image" Target="../media/image46.jpeg"/><Relationship Id="rId23" Type="http://schemas.openxmlformats.org/officeDocument/2006/relationships/image" Target="../media/image52.png"/><Relationship Id="rId10" Type="http://schemas.openxmlformats.org/officeDocument/2006/relationships/image" Target="../media/image42.jpeg"/><Relationship Id="rId19" Type="http://schemas.openxmlformats.org/officeDocument/2006/relationships/image" Target="../media/image50.png"/><Relationship Id="rId4" Type="http://schemas.openxmlformats.org/officeDocument/2006/relationships/image" Target="../media/image41.jpg"/><Relationship Id="rId9" Type="http://schemas.openxmlformats.org/officeDocument/2006/relationships/image" Target="../media/image34.png"/><Relationship Id="rId14" Type="http://schemas.openxmlformats.org/officeDocument/2006/relationships/image" Target="../media/image45.png"/><Relationship Id="rId22" Type="http://schemas.openxmlformats.org/officeDocument/2006/relationships/image" Target="../media/image36.png"/></Relationships>
</file>

<file path=ppt/slides/_rels/slide20.xml.rels><?xml version="1.0" encoding="UTF-8" standalone="yes"?>
<Relationships xmlns="http://schemas.openxmlformats.org/package/2006/relationships"><Relationship Id="rId13" Type="http://schemas.openxmlformats.org/officeDocument/2006/relationships/image" Target="../media/image335.png"/><Relationship Id="rId18" Type="http://schemas.openxmlformats.org/officeDocument/2006/relationships/image" Target="../media/image339.png"/><Relationship Id="rId26" Type="http://schemas.openxmlformats.org/officeDocument/2006/relationships/image" Target="../media/image346.jpeg"/><Relationship Id="rId3" Type="http://schemas.openxmlformats.org/officeDocument/2006/relationships/image" Target="../media/image330.jpg"/><Relationship Id="rId21" Type="http://schemas.openxmlformats.org/officeDocument/2006/relationships/image" Target="../media/image341.jpg"/><Relationship Id="rId34" Type="http://schemas.openxmlformats.org/officeDocument/2006/relationships/image" Target="../media/image354.jpg"/><Relationship Id="rId7" Type="http://schemas.openxmlformats.org/officeDocument/2006/relationships/image" Target="../media/image327.png"/><Relationship Id="rId12" Type="http://schemas.openxmlformats.org/officeDocument/2006/relationships/image" Target="../media/image321.jpg"/><Relationship Id="rId17" Type="http://schemas.openxmlformats.org/officeDocument/2006/relationships/image" Target="../media/image338.png"/><Relationship Id="rId25" Type="http://schemas.openxmlformats.org/officeDocument/2006/relationships/image" Target="../media/image345.jpeg"/><Relationship Id="rId33" Type="http://schemas.openxmlformats.org/officeDocument/2006/relationships/image" Target="../media/image353.jpg"/><Relationship Id="rId2" Type="http://schemas.openxmlformats.org/officeDocument/2006/relationships/image" Target="../media/image331.png"/><Relationship Id="rId16" Type="http://schemas.openxmlformats.org/officeDocument/2006/relationships/image" Target="../media/image337.jpg"/><Relationship Id="rId20" Type="http://schemas.openxmlformats.org/officeDocument/2006/relationships/image" Target="../media/image232.jpg"/><Relationship Id="rId29" Type="http://schemas.openxmlformats.org/officeDocument/2006/relationships/image" Target="../media/image349.jpg"/><Relationship Id="rId1" Type="http://schemas.openxmlformats.org/officeDocument/2006/relationships/slideLayout" Target="../slideLayouts/slideLayout2.xml"/><Relationship Id="rId6" Type="http://schemas.openxmlformats.org/officeDocument/2006/relationships/image" Target="../media/image333.jpg"/><Relationship Id="rId11" Type="http://schemas.openxmlformats.org/officeDocument/2006/relationships/image" Target="../media/image325.png"/><Relationship Id="rId24" Type="http://schemas.openxmlformats.org/officeDocument/2006/relationships/image" Target="../media/image344.jpeg"/><Relationship Id="rId32" Type="http://schemas.openxmlformats.org/officeDocument/2006/relationships/image" Target="../media/image352.jpg"/><Relationship Id="rId5" Type="http://schemas.openxmlformats.org/officeDocument/2006/relationships/image" Target="../media/image332.png"/><Relationship Id="rId15" Type="http://schemas.openxmlformats.org/officeDocument/2006/relationships/image" Target="../media/image4.jpg"/><Relationship Id="rId23" Type="http://schemas.openxmlformats.org/officeDocument/2006/relationships/image" Target="../media/image343.jpg"/><Relationship Id="rId28" Type="http://schemas.openxmlformats.org/officeDocument/2006/relationships/image" Target="../media/image348.png"/><Relationship Id="rId10" Type="http://schemas.openxmlformats.org/officeDocument/2006/relationships/image" Target="../media/image322.jpg"/><Relationship Id="rId19" Type="http://schemas.openxmlformats.org/officeDocument/2006/relationships/image" Target="../media/image340.jpg"/><Relationship Id="rId31" Type="http://schemas.openxmlformats.org/officeDocument/2006/relationships/image" Target="../media/image351.png"/><Relationship Id="rId4" Type="http://schemas.openxmlformats.org/officeDocument/2006/relationships/image" Target="../media/image123.jpg"/><Relationship Id="rId9" Type="http://schemas.openxmlformats.org/officeDocument/2006/relationships/image" Target="../media/image334.png"/><Relationship Id="rId14" Type="http://schemas.openxmlformats.org/officeDocument/2006/relationships/image" Target="../media/image336.jpg"/><Relationship Id="rId22" Type="http://schemas.openxmlformats.org/officeDocument/2006/relationships/image" Target="../media/image342.jpg"/><Relationship Id="rId27" Type="http://schemas.openxmlformats.org/officeDocument/2006/relationships/image" Target="../media/image347.jpeg"/><Relationship Id="rId30" Type="http://schemas.openxmlformats.org/officeDocument/2006/relationships/image" Target="../media/image350.png"/><Relationship Id="rId35" Type="http://schemas.openxmlformats.org/officeDocument/2006/relationships/image" Target="../media/image355.jpg"/><Relationship Id="rId8" Type="http://schemas.openxmlformats.org/officeDocument/2006/relationships/image" Target="../media/image328.png"/></Relationships>
</file>

<file path=ppt/slides/_rels/slide21.xml.rels><?xml version="1.0" encoding="UTF-8" standalone="yes"?>
<Relationships xmlns="http://schemas.openxmlformats.org/package/2006/relationships"><Relationship Id="rId8" Type="http://schemas.openxmlformats.org/officeDocument/2006/relationships/image" Target="../media/image356.png"/><Relationship Id="rId13" Type="http://schemas.openxmlformats.org/officeDocument/2006/relationships/image" Target="../media/image361.jpg"/><Relationship Id="rId3" Type="http://schemas.openxmlformats.org/officeDocument/2006/relationships/image" Target="../media/image256.jpg"/><Relationship Id="rId7" Type="http://schemas.openxmlformats.org/officeDocument/2006/relationships/image" Target="../media/image4.jpg"/><Relationship Id="rId12" Type="http://schemas.openxmlformats.org/officeDocument/2006/relationships/image" Target="../media/image360.png"/><Relationship Id="rId2" Type="http://schemas.openxmlformats.org/officeDocument/2006/relationships/image" Target="../media/image349.jpg"/><Relationship Id="rId1" Type="http://schemas.openxmlformats.org/officeDocument/2006/relationships/slideLayout" Target="../slideLayouts/slideLayout2.xml"/><Relationship Id="rId6" Type="http://schemas.openxmlformats.org/officeDocument/2006/relationships/image" Target="../media/image348.png"/><Relationship Id="rId11" Type="http://schemas.openxmlformats.org/officeDocument/2006/relationships/image" Target="../media/image359.jpg"/><Relationship Id="rId5" Type="http://schemas.openxmlformats.org/officeDocument/2006/relationships/image" Target="../media/image343.jpg"/><Relationship Id="rId10" Type="http://schemas.openxmlformats.org/officeDocument/2006/relationships/image" Target="../media/image358.jpg"/><Relationship Id="rId4" Type="http://schemas.openxmlformats.org/officeDocument/2006/relationships/image" Target="../media/image330.jpg"/><Relationship Id="rId9" Type="http://schemas.openxmlformats.org/officeDocument/2006/relationships/image" Target="../media/image357.png"/></Relationships>
</file>

<file path=ppt/slides/_rels/slide22.xml.rels><?xml version="1.0" encoding="UTF-8" standalone="yes"?>
<Relationships xmlns="http://schemas.openxmlformats.org/package/2006/relationships"><Relationship Id="rId13" Type="http://schemas.openxmlformats.org/officeDocument/2006/relationships/image" Target="../media/image373.png"/><Relationship Id="rId18" Type="http://schemas.openxmlformats.org/officeDocument/2006/relationships/image" Target="../media/image378.png"/><Relationship Id="rId26" Type="http://schemas.openxmlformats.org/officeDocument/2006/relationships/image" Target="../media/image358.jpg"/><Relationship Id="rId21" Type="http://schemas.openxmlformats.org/officeDocument/2006/relationships/image" Target="../media/image381.jpg"/><Relationship Id="rId34" Type="http://schemas.openxmlformats.org/officeDocument/2006/relationships/image" Target="../media/image389.jpg"/><Relationship Id="rId7" Type="http://schemas.openxmlformats.org/officeDocument/2006/relationships/image" Target="../media/image367.jpg"/><Relationship Id="rId12" Type="http://schemas.openxmlformats.org/officeDocument/2006/relationships/image" Target="../media/image372.jpg"/><Relationship Id="rId17" Type="http://schemas.openxmlformats.org/officeDocument/2006/relationships/image" Target="../media/image377.jpg"/><Relationship Id="rId25" Type="http://schemas.openxmlformats.org/officeDocument/2006/relationships/image" Target="../media/image385.png"/><Relationship Id="rId33" Type="http://schemas.openxmlformats.org/officeDocument/2006/relationships/image" Target="../media/image159.jpg"/><Relationship Id="rId2" Type="http://schemas.openxmlformats.org/officeDocument/2006/relationships/image" Target="../media/image362.jpg"/><Relationship Id="rId16" Type="http://schemas.openxmlformats.org/officeDocument/2006/relationships/image" Target="../media/image376.jpg"/><Relationship Id="rId20" Type="http://schemas.openxmlformats.org/officeDocument/2006/relationships/image" Target="../media/image380.png"/><Relationship Id="rId29" Type="http://schemas.openxmlformats.org/officeDocument/2006/relationships/image" Target="../media/image222.jpg"/><Relationship Id="rId1" Type="http://schemas.openxmlformats.org/officeDocument/2006/relationships/slideLayout" Target="../slideLayouts/slideLayout2.xml"/><Relationship Id="rId6" Type="http://schemas.openxmlformats.org/officeDocument/2006/relationships/image" Target="../media/image366.jpg"/><Relationship Id="rId11" Type="http://schemas.openxmlformats.org/officeDocument/2006/relationships/image" Target="../media/image371.jpg"/><Relationship Id="rId24" Type="http://schemas.openxmlformats.org/officeDocument/2006/relationships/image" Target="../media/image384.png"/><Relationship Id="rId32" Type="http://schemas.openxmlformats.org/officeDocument/2006/relationships/image" Target="../media/image317.png"/><Relationship Id="rId37" Type="http://schemas.openxmlformats.org/officeDocument/2006/relationships/image" Target="../media/image391.jpg"/><Relationship Id="rId5" Type="http://schemas.openxmlformats.org/officeDocument/2006/relationships/image" Target="../media/image365.jpg"/><Relationship Id="rId15" Type="http://schemas.openxmlformats.org/officeDocument/2006/relationships/image" Target="../media/image375.jpg"/><Relationship Id="rId23" Type="http://schemas.openxmlformats.org/officeDocument/2006/relationships/image" Target="../media/image383.png"/><Relationship Id="rId28" Type="http://schemas.openxmlformats.org/officeDocument/2006/relationships/image" Target="../media/image387.jpg"/><Relationship Id="rId36" Type="http://schemas.openxmlformats.org/officeDocument/2006/relationships/image" Target="../media/image359.jpg"/><Relationship Id="rId10" Type="http://schemas.openxmlformats.org/officeDocument/2006/relationships/image" Target="../media/image370.png"/><Relationship Id="rId19" Type="http://schemas.openxmlformats.org/officeDocument/2006/relationships/image" Target="../media/image379.jpg"/><Relationship Id="rId31" Type="http://schemas.openxmlformats.org/officeDocument/2006/relationships/image" Target="../media/image256.jpg"/><Relationship Id="rId4" Type="http://schemas.openxmlformats.org/officeDocument/2006/relationships/image" Target="../media/image364.jpg"/><Relationship Id="rId9" Type="http://schemas.openxmlformats.org/officeDocument/2006/relationships/image" Target="../media/image369.png"/><Relationship Id="rId14" Type="http://schemas.openxmlformats.org/officeDocument/2006/relationships/image" Target="../media/image374.png"/><Relationship Id="rId22" Type="http://schemas.openxmlformats.org/officeDocument/2006/relationships/image" Target="../media/image382.jpg"/><Relationship Id="rId27" Type="http://schemas.openxmlformats.org/officeDocument/2006/relationships/image" Target="../media/image386.png"/><Relationship Id="rId30" Type="http://schemas.openxmlformats.org/officeDocument/2006/relationships/image" Target="../media/image388.jpg"/><Relationship Id="rId35" Type="http://schemas.openxmlformats.org/officeDocument/2006/relationships/image" Target="../media/image390.jpg"/><Relationship Id="rId8" Type="http://schemas.openxmlformats.org/officeDocument/2006/relationships/image" Target="../media/image368.jpg"/><Relationship Id="rId3" Type="http://schemas.openxmlformats.org/officeDocument/2006/relationships/image" Target="../media/image363.png"/></Relationships>
</file>

<file path=ppt/slides/_rels/slide23.xml.rels><?xml version="1.0" encoding="UTF-8" standalone="yes"?>
<Relationships xmlns="http://schemas.openxmlformats.org/package/2006/relationships"><Relationship Id="rId8" Type="http://schemas.openxmlformats.org/officeDocument/2006/relationships/image" Target="../media/image398.jpg"/><Relationship Id="rId13" Type="http://schemas.openxmlformats.org/officeDocument/2006/relationships/image" Target="../media/image402.jpg"/><Relationship Id="rId18" Type="http://schemas.openxmlformats.org/officeDocument/2006/relationships/image" Target="../media/image407.jpg"/><Relationship Id="rId26" Type="http://schemas.openxmlformats.org/officeDocument/2006/relationships/image" Target="../media/image6.jpg"/><Relationship Id="rId3" Type="http://schemas.openxmlformats.org/officeDocument/2006/relationships/image" Target="../media/image393.png"/><Relationship Id="rId21" Type="http://schemas.openxmlformats.org/officeDocument/2006/relationships/image" Target="../media/image409.jpg"/><Relationship Id="rId7" Type="http://schemas.openxmlformats.org/officeDocument/2006/relationships/image" Target="../media/image397.jpg"/><Relationship Id="rId12" Type="http://schemas.openxmlformats.org/officeDocument/2006/relationships/image" Target="../media/image401.jpg"/><Relationship Id="rId17" Type="http://schemas.openxmlformats.org/officeDocument/2006/relationships/image" Target="../media/image406.jpg"/><Relationship Id="rId25" Type="http://schemas.openxmlformats.org/officeDocument/2006/relationships/image" Target="../media/image31.jpg"/><Relationship Id="rId2" Type="http://schemas.openxmlformats.org/officeDocument/2006/relationships/image" Target="../media/image392.jpg"/><Relationship Id="rId16" Type="http://schemas.openxmlformats.org/officeDocument/2006/relationships/image" Target="../media/image405.jpg"/><Relationship Id="rId20" Type="http://schemas.openxmlformats.org/officeDocument/2006/relationships/image" Target="../media/image408.png"/><Relationship Id="rId29" Type="http://schemas.openxmlformats.org/officeDocument/2006/relationships/image" Target="../media/image414.jpg"/><Relationship Id="rId1" Type="http://schemas.openxmlformats.org/officeDocument/2006/relationships/slideLayout" Target="../slideLayouts/slideLayout2.xml"/><Relationship Id="rId6" Type="http://schemas.openxmlformats.org/officeDocument/2006/relationships/image" Target="../media/image396.jpg"/><Relationship Id="rId11" Type="http://schemas.openxmlformats.org/officeDocument/2006/relationships/image" Target="../media/image87.jpg"/><Relationship Id="rId24" Type="http://schemas.openxmlformats.org/officeDocument/2006/relationships/image" Target="../media/image412.jpg"/><Relationship Id="rId32" Type="http://schemas.openxmlformats.org/officeDocument/2006/relationships/image" Target="../media/image417.jpg"/><Relationship Id="rId5" Type="http://schemas.openxmlformats.org/officeDocument/2006/relationships/image" Target="../media/image395.jpg"/><Relationship Id="rId15" Type="http://schemas.openxmlformats.org/officeDocument/2006/relationships/image" Target="../media/image404.png"/><Relationship Id="rId23" Type="http://schemas.openxmlformats.org/officeDocument/2006/relationships/image" Target="../media/image411.png"/><Relationship Id="rId28" Type="http://schemas.openxmlformats.org/officeDocument/2006/relationships/image" Target="../media/image4.jpg"/><Relationship Id="rId10" Type="http://schemas.openxmlformats.org/officeDocument/2006/relationships/image" Target="../media/image400.png"/><Relationship Id="rId19" Type="http://schemas.openxmlformats.org/officeDocument/2006/relationships/image" Target="../media/image358.jpg"/><Relationship Id="rId31" Type="http://schemas.openxmlformats.org/officeDocument/2006/relationships/image" Target="../media/image416.jpg"/><Relationship Id="rId4" Type="http://schemas.openxmlformats.org/officeDocument/2006/relationships/image" Target="../media/image394.jpg"/><Relationship Id="rId9" Type="http://schemas.openxmlformats.org/officeDocument/2006/relationships/image" Target="../media/image399.jpg"/><Relationship Id="rId14" Type="http://schemas.openxmlformats.org/officeDocument/2006/relationships/image" Target="../media/image403.png"/><Relationship Id="rId22" Type="http://schemas.openxmlformats.org/officeDocument/2006/relationships/image" Target="../media/image410.jpg"/><Relationship Id="rId27" Type="http://schemas.openxmlformats.org/officeDocument/2006/relationships/image" Target="../media/image413.png"/><Relationship Id="rId30" Type="http://schemas.openxmlformats.org/officeDocument/2006/relationships/image" Target="../media/image415.jpg"/></Relationships>
</file>

<file path=ppt/slides/_rels/slide2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419.png"/><Relationship Id="rId7" Type="http://schemas.openxmlformats.org/officeDocument/2006/relationships/image" Target="../media/image423.png"/><Relationship Id="rId2" Type="http://schemas.openxmlformats.org/officeDocument/2006/relationships/image" Target="../media/image418.jpg"/><Relationship Id="rId1" Type="http://schemas.openxmlformats.org/officeDocument/2006/relationships/slideLayout" Target="../slideLayouts/slideLayout2.xml"/><Relationship Id="rId6" Type="http://schemas.openxmlformats.org/officeDocument/2006/relationships/image" Target="../media/image422.jpg"/><Relationship Id="rId5" Type="http://schemas.openxmlformats.org/officeDocument/2006/relationships/image" Target="../media/image421.png"/><Relationship Id="rId4" Type="http://schemas.openxmlformats.org/officeDocument/2006/relationships/image" Target="../media/image420.jpg"/></Relationships>
</file>

<file path=ppt/slides/_rels/slide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jpeg"/><Relationship Id="rId18" Type="http://schemas.openxmlformats.org/officeDocument/2006/relationships/image" Target="../media/image64.png"/><Relationship Id="rId3" Type="http://schemas.openxmlformats.org/officeDocument/2006/relationships/image" Target="../media/image41.jpg"/><Relationship Id="rId7" Type="http://schemas.openxmlformats.org/officeDocument/2006/relationships/image" Target="../media/image53.png"/><Relationship Id="rId12" Type="http://schemas.openxmlformats.org/officeDocument/2006/relationships/image" Target="../media/image60.jpeg"/><Relationship Id="rId17" Type="http://schemas.openxmlformats.org/officeDocument/2006/relationships/image" Target="../media/image63.jpeg"/><Relationship Id="rId2" Type="http://schemas.openxmlformats.org/officeDocument/2006/relationships/image" Target="../media/image4.jpg"/><Relationship Id="rId16" Type="http://schemas.openxmlformats.org/officeDocument/2006/relationships/image" Target="../media/image62.jpe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5.jpg"/><Relationship Id="rId11" Type="http://schemas.openxmlformats.org/officeDocument/2006/relationships/image" Target="../media/image59.jpg"/><Relationship Id="rId5" Type="http://schemas.openxmlformats.org/officeDocument/2006/relationships/image" Target="../media/image54.png"/><Relationship Id="rId15" Type="http://schemas.openxmlformats.org/officeDocument/2006/relationships/image" Target="../media/image38.png"/><Relationship Id="rId10" Type="http://schemas.openxmlformats.org/officeDocument/2006/relationships/image" Target="../media/image58.jpeg"/><Relationship Id="rId19" Type="http://schemas.openxmlformats.org/officeDocument/2006/relationships/image" Target="../media/image65.png"/><Relationship Id="rId4" Type="http://schemas.openxmlformats.org/officeDocument/2006/relationships/image" Target="../media/image34.png"/><Relationship Id="rId9" Type="http://schemas.openxmlformats.org/officeDocument/2006/relationships/image" Target="../media/image57.jpeg"/><Relationship Id="rId14" Type="http://schemas.openxmlformats.org/officeDocument/2006/relationships/image" Target="../media/image5.jpg"/></Relationships>
</file>

<file path=ppt/slides/_rels/slide4.xml.rels><?xml version="1.0" encoding="UTF-8" standalone="yes"?>
<Relationships xmlns="http://schemas.openxmlformats.org/package/2006/relationships"><Relationship Id="rId8" Type="http://schemas.openxmlformats.org/officeDocument/2006/relationships/image" Target="../media/image72.jpg"/><Relationship Id="rId13" Type="http://schemas.openxmlformats.org/officeDocument/2006/relationships/image" Target="../media/image77.jpeg"/><Relationship Id="rId18" Type="http://schemas.openxmlformats.org/officeDocument/2006/relationships/image" Target="../media/image82.png"/><Relationship Id="rId3" Type="http://schemas.openxmlformats.org/officeDocument/2006/relationships/image" Target="../media/image67.jpeg"/><Relationship Id="rId7" Type="http://schemas.openxmlformats.org/officeDocument/2006/relationships/image" Target="../media/image71.png"/><Relationship Id="rId12" Type="http://schemas.openxmlformats.org/officeDocument/2006/relationships/image" Target="../media/image76.jpeg"/><Relationship Id="rId17" Type="http://schemas.openxmlformats.org/officeDocument/2006/relationships/image" Target="../media/image81.jpeg"/><Relationship Id="rId2" Type="http://schemas.openxmlformats.org/officeDocument/2006/relationships/image" Target="../media/image4.jpg"/><Relationship Id="rId16" Type="http://schemas.openxmlformats.org/officeDocument/2006/relationships/image" Target="../media/image80.png"/><Relationship Id="rId20" Type="http://schemas.openxmlformats.org/officeDocument/2006/relationships/image" Target="../media/image83.jpg"/><Relationship Id="rId1" Type="http://schemas.openxmlformats.org/officeDocument/2006/relationships/slideLayout" Target="../slideLayouts/slideLayout2.xml"/><Relationship Id="rId6" Type="http://schemas.openxmlformats.org/officeDocument/2006/relationships/image" Target="../media/image70.jpg"/><Relationship Id="rId11" Type="http://schemas.openxmlformats.org/officeDocument/2006/relationships/image" Target="../media/image75.jpeg"/><Relationship Id="rId5" Type="http://schemas.openxmlformats.org/officeDocument/2006/relationships/image" Target="../media/image69.jpg"/><Relationship Id="rId15" Type="http://schemas.openxmlformats.org/officeDocument/2006/relationships/image" Target="../media/image79.png"/><Relationship Id="rId10" Type="http://schemas.openxmlformats.org/officeDocument/2006/relationships/image" Target="../media/image74.png"/><Relationship Id="rId19" Type="http://schemas.openxmlformats.org/officeDocument/2006/relationships/image" Target="../media/image41.jpg"/><Relationship Id="rId4" Type="http://schemas.openxmlformats.org/officeDocument/2006/relationships/image" Target="../media/image68.png"/><Relationship Id="rId9" Type="http://schemas.openxmlformats.org/officeDocument/2006/relationships/image" Target="../media/image73.jpg"/><Relationship Id="rId14" Type="http://schemas.openxmlformats.org/officeDocument/2006/relationships/image" Target="../media/image78.png"/></Relationships>
</file>

<file path=ppt/slides/_rels/slide5.xml.rels><?xml version="1.0" encoding="UTF-8" standalone="yes"?>
<Relationships xmlns="http://schemas.openxmlformats.org/package/2006/relationships"><Relationship Id="rId13" Type="http://schemas.openxmlformats.org/officeDocument/2006/relationships/image" Target="../media/image94.jpeg"/><Relationship Id="rId18" Type="http://schemas.openxmlformats.org/officeDocument/2006/relationships/image" Target="../media/image99.jpg"/><Relationship Id="rId26" Type="http://schemas.openxmlformats.org/officeDocument/2006/relationships/image" Target="../media/image105.jpg"/><Relationship Id="rId3" Type="http://schemas.openxmlformats.org/officeDocument/2006/relationships/image" Target="../media/image84.jpg"/><Relationship Id="rId21" Type="http://schemas.openxmlformats.org/officeDocument/2006/relationships/image" Target="../media/image101.png"/><Relationship Id="rId34" Type="http://schemas.openxmlformats.org/officeDocument/2006/relationships/image" Target="../media/image112.jpeg"/><Relationship Id="rId7" Type="http://schemas.openxmlformats.org/officeDocument/2006/relationships/image" Target="../media/image88.jpg"/><Relationship Id="rId12" Type="http://schemas.openxmlformats.org/officeDocument/2006/relationships/image" Target="../media/image93.png"/><Relationship Id="rId17" Type="http://schemas.openxmlformats.org/officeDocument/2006/relationships/image" Target="../media/image98.jpg"/><Relationship Id="rId25" Type="http://schemas.openxmlformats.org/officeDocument/2006/relationships/image" Target="../media/image104.png"/><Relationship Id="rId33" Type="http://schemas.openxmlformats.org/officeDocument/2006/relationships/hyperlink" Target="https://www.google.com/search?sca_esv=568211807&amp;rlz=1C1GCEB_enUS980US982&amp;q=Arvind+Krishna&amp;stick=H4sIAAAAAAAAAONgVuLVT9c3NMwyz80ozypKfsRowS3w8sc9YSn9SWtOXmPU5OIKzsgvd80rySypFJLmYoOyBKX4uVB18ixi5XMsKsvMS1HwLsoszshLBABqxLoIXQAAAA&amp;sa=X&amp;sqi=2&amp;ved=2ahUKEwiD5ITfksaBAxVbkmoFHTklAwYQzIcDKAB6BAgoEAE" TargetMode="External"/><Relationship Id="rId2" Type="http://schemas.openxmlformats.org/officeDocument/2006/relationships/image" Target="../media/image28.png"/><Relationship Id="rId16" Type="http://schemas.openxmlformats.org/officeDocument/2006/relationships/image" Target="../media/image97.jpg"/><Relationship Id="rId20" Type="http://schemas.openxmlformats.org/officeDocument/2006/relationships/image" Target="../media/image31.jpg"/><Relationship Id="rId29"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87.jpg"/><Relationship Id="rId11" Type="http://schemas.openxmlformats.org/officeDocument/2006/relationships/image" Target="../media/image92.png"/><Relationship Id="rId24" Type="http://schemas.openxmlformats.org/officeDocument/2006/relationships/image" Target="../media/image54.png"/><Relationship Id="rId32" Type="http://schemas.openxmlformats.org/officeDocument/2006/relationships/image" Target="../media/image111.jpg"/><Relationship Id="rId5" Type="http://schemas.openxmlformats.org/officeDocument/2006/relationships/image" Target="../media/image86.jpeg"/><Relationship Id="rId15" Type="http://schemas.openxmlformats.org/officeDocument/2006/relationships/image" Target="../media/image96.png"/><Relationship Id="rId23" Type="http://schemas.openxmlformats.org/officeDocument/2006/relationships/image" Target="../media/image103.jpeg"/><Relationship Id="rId28" Type="http://schemas.openxmlformats.org/officeDocument/2006/relationships/image" Target="../media/image107.jpg"/><Relationship Id="rId10" Type="http://schemas.openxmlformats.org/officeDocument/2006/relationships/image" Target="../media/image91.jpg"/><Relationship Id="rId19" Type="http://schemas.openxmlformats.org/officeDocument/2006/relationships/image" Target="../media/image100.jpeg"/><Relationship Id="rId31" Type="http://schemas.openxmlformats.org/officeDocument/2006/relationships/image" Target="../media/image110.png"/><Relationship Id="rId4" Type="http://schemas.openxmlformats.org/officeDocument/2006/relationships/image" Target="../media/image85.jpg"/><Relationship Id="rId9" Type="http://schemas.openxmlformats.org/officeDocument/2006/relationships/image" Target="../media/image90.jpg"/><Relationship Id="rId14" Type="http://schemas.openxmlformats.org/officeDocument/2006/relationships/image" Target="../media/image95.jpg"/><Relationship Id="rId22" Type="http://schemas.openxmlformats.org/officeDocument/2006/relationships/image" Target="../media/image102.jp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3.png"/><Relationship Id="rId8" Type="http://schemas.openxmlformats.org/officeDocument/2006/relationships/image" Target="../media/image89.png"/></Relationships>
</file>

<file path=ppt/slides/_rels/slide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oleObject" Target="../embeddings/oleObject1.bin"/><Relationship Id="rId3" Type="http://schemas.openxmlformats.org/officeDocument/2006/relationships/image" Target="../media/image4.jpg"/><Relationship Id="rId7" Type="http://schemas.openxmlformats.org/officeDocument/2006/relationships/image" Target="../media/image117.png"/><Relationship Id="rId12"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16.png"/><Relationship Id="rId11" Type="http://schemas.openxmlformats.org/officeDocument/2006/relationships/image" Target="../media/image121.jpg"/><Relationship Id="rId5" Type="http://schemas.openxmlformats.org/officeDocument/2006/relationships/image" Target="../media/image115.jpg"/><Relationship Id="rId10" Type="http://schemas.openxmlformats.org/officeDocument/2006/relationships/image" Target="../media/image120.jpeg"/><Relationship Id="rId4" Type="http://schemas.openxmlformats.org/officeDocument/2006/relationships/image" Target="../media/image41.jpg"/><Relationship Id="rId9" Type="http://schemas.openxmlformats.org/officeDocument/2006/relationships/image" Target="../media/image119.png"/><Relationship Id="rId14" Type="http://schemas.openxmlformats.org/officeDocument/2006/relationships/image" Target="../media/image114.wmf"/></Relationships>
</file>

<file path=ppt/slides/_rels/slide7.xml.rels><?xml version="1.0" encoding="UTF-8" standalone="yes"?>
<Relationships xmlns="http://schemas.openxmlformats.org/package/2006/relationships"><Relationship Id="rId13" Type="http://schemas.openxmlformats.org/officeDocument/2006/relationships/image" Target="../media/image134.jpg"/><Relationship Id="rId18" Type="http://schemas.openxmlformats.org/officeDocument/2006/relationships/image" Target="../media/image139.jpg"/><Relationship Id="rId26" Type="http://schemas.openxmlformats.org/officeDocument/2006/relationships/image" Target="../media/image147.jpg"/><Relationship Id="rId3" Type="http://schemas.openxmlformats.org/officeDocument/2006/relationships/image" Target="../media/image124.jpg"/><Relationship Id="rId21" Type="http://schemas.openxmlformats.org/officeDocument/2006/relationships/image" Target="../media/image142.png"/><Relationship Id="rId34" Type="http://schemas.openxmlformats.org/officeDocument/2006/relationships/image" Target="../media/image155.jpg"/><Relationship Id="rId7" Type="http://schemas.openxmlformats.org/officeDocument/2006/relationships/image" Target="../media/image128.jpg"/><Relationship Id="rId12" Type="http://schemas.openxmlformats.org/officeDocument/2006/relationships/image" Target="../media/image133.jpeg"/><Relationship Id="rId17" Type="http://schemas.openxmlformats.org/officeDocument/2006/relationships/image" Target="../media/image138.jpg"/><Relationship Id="rId25" Type="http://schemas.openxmlformats.org/officeDocument/2006/relationships/image" Target="../media/image146.jpg"/><Relationship Id="rId33" Type="http://schemas.openxmlformats.org/officeDocument/2006/relationships/image" Target="../media/image154.jpg"/><Relationship Id="rId2" Type="http://schemas.openxmlformats.org/officeDocument/2006/relationships/image" Target="../media/image123.jpg"/><Relationship Id="rId16" Type="http://schemas.openxmlformats.org/officeDocument/2006/relationships/image" Target="../media/image137.jpg"/><Relationship Id="rId20" Type="http://schemas.openxmlformats.org/officeDocument/2006/relationships/image" Target="../media/image141.png"/><Relationship Id="rId29" Type="http://schemas.openxmlformats.org/officeDocument/2006/relationships/image" Target="../media/image150.jpeg"/><Relationship Id="rId1" Type="http://schemas.openxmlformats.org/officeDocument/2006/relationships/slideLayout" Target="../slideLayouts/slideLayout2.xml"/><Relationship Id="rId6" Type="http://schemas.openxmlformats.org/officeDocument/2006/relationships/image" Target="../media/image127.jpeg"/><Relationship Id="rId11" Type="http://schemas.openxmlformats.org/officeDocument/2006/relationships/image" Target="../media/image132.jpg"/><Relationship Id="rId24" Type="http://schemas.openxmlformats.org/officeDocument/2006/relationships/image" Target="../media/image145.png"/><Relationship Id="rId32" Type="http://schemas.openxmlformats.org/officeDocument/2006/relationships/image" Target="../media/image153.jpg"/><Relationship Id="rId5" Type="http://schemas.openxmlformats.org/officeDocument/2006/relationships/image" Target="../media/image126.png"/><Relationship Id="rId15" Type="http://schemas.openxmlformats.org/officeDocument/2006/relationships/image" Target="../media/image136.jpg"/><Relationship Id="rId23" Type="http://schemas.openxmlformats.org/officeDocument/2006/relationships/image" Target="../media/image144.png"/><Relationship Id="rId28" Type="http://schemas.openxmlformats.org/officeDocument/2006/relationships/image" Target="../media/image149.jpg"/><Relationship Id="rId10" Type="http://schemas.openxmlformats.org/officeDocument/2006/relationships/image" Target="../media/image131.png"/><Relationship Id="rId19" Type="http://schemas.openxmlformats.org/officeDocument/2006/relationships/image" Target="../media/image140.jpg"/><Relationship Id="rId31" Type="http://schemas.openxmlformats.org/officeDocument/2006/relationships/image" Target="../media/image152.jpg"/><Relationship Id="rId4" Type="http://schemas.openxmlformats.org/officeDocument/2006/relationships/image" Target="../media/image125.jpeg"/><Relationship Id="rId9" Type="http://schemas.openxmlformats.org/officeDocument/2006/relationships/image" Target="../media/image130.png"/><Relationship Id="rId14" Type="http://schemas.openxmlformats.org/officeDocument/2006/relationships/image" Target="../media/image135.jpg"/><Relationship Id="rId22" Type="http://schemas.openxmlformats.org/officeDocument/2006/relationships/image" Target="../media/image143.jpg"/><Relationship Id="rId27" Type="http://schemas.openxmlformats.org/officeDocument/2006/relationships/image" Target="../media/image148.jpg"/><Relationship Id="rId30" Type="http://schemas.openxmlformats.org/officeDocument/2006/relationships/image" Target="../media/image151.png"/><Relationship Id="rId8" Type="http://schemas.openxmlformats.org/officeDocument/2006/relationships/image" Target="../media/image129.png"/></Relationships>
</file>

<file path=ppt/slides/_rels/slide8.xml.rels><?xml version="1.0" encoding="UTF-8" standalone="yes"?>
<Relationships xmlns="http://schemas.openxmlformats.org/package/2006/relationships"><Relationship Id="rId8" Type="http://schemas.openxmlformats.org/officeDocument/2006/relationships/image" Target="../media/image159.jpg"/><Relationship Id="rId3" Type="http://schemas.openxmlformats.org/officeDocument/2006/relationships/image" Target="../media/image128.jpg"/><Relationship Id="rId7" Type="http://schemas.openxmlformats.org/officeDocument/2006/relationships/image" Target="../media/image158.png"/><Relationship Id="rId2" Type="http://schemas.openxmlformats.org/officeDocument/2006/relationships/image" Target="../media/image156.jpeg"/><Relationship Id="rId1" Type="http://schemas.openxmlformats.org/officeDocument/2006/relationships/slideLayout" Target="../slideLayouts/slideLayout2.xml"/><Relationship Id="rId6" Type="http://schemas.openxmlformats.org/officeDocument/2006/relationships/image" Target="../media/image137.jpg"/><Relationship Id="rId5" Type="http://schemas.openxmlformats.org/officeDocument/2006/relationships/image" Target="../media/image155.jpg"/><Relationship Id="rId10" Type="http://schemas.openxmlformats.org/officeDocument/2006/relationships/image" Target="../media/image161.png"/><Relationship Id="rId4" Type="http://schemas.openxmlformats.org/officeDocument/2006/relationships/image" Target="../media/image157.jpg"/><Relationship Id="rId9" Type="http://schemas.openxmlformats.org/officeDocument/2006/relationships/image" Target="../media/image160.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1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Box 321"/>
          <p:cNvSpPr txBox="1"/>
          <p:nvPr/>
        </p:nvSpPr>
        <p:spPr>
          <a:xfrm>
            <a:off x="10325625" y="4582994"/>
            <a:ext cx="2073516" cy="861774"/>
          </a:xfrm>
          <a:prstGeom prst="rect">
            <a:avLst/>
          </a:prstGeom>
          <a:noFill/>
        </p:spPr>
        <p:txBody>
          <a:bodyPr wrap="none" rtlCol="0">
            <a:spAutoFit/>
          </a:bodyPr>
          <a:lstStyle/>
          <a:p>
            <a:r>
              <a:rPr lang="en-US" sz="800" strike="sngStrike" dirty="0"/>
              <a:t>Perl max-plan joe</a:t>
            </a:r>
          </a:p>
          <a:p>
            <a:r>
              <a:rPr lang="en-US" sz="800" strike="sngStrike" dirty="0" err="1"/>
              <a:t>Dr</a:t>
            </a:r>
            <a:r>
              <a:rPr lang="en-US" sz="800" strike="sngStrike" dirty="0"/>
              <a:t> </a:t>
            </a:r>
            <a:r>
              <a:rPr lang="en-US" sz="800" strike="sngStrike" dirty="0" err="1"/>
              <a:t>mueler</a:t>
            </a:r>
            <a:r>
              <a:rPr lang="en-US" sz="800" strike="sngStrike" dirty="0"/>
              <a:t> </a:t>
            </a:r>
            <a:r>
              <a:rPr lang="en-US" sz="800" strike="sngStrike" dirty="0" err="1"/>
              <a:t>perl</a:t>
            </a:r>
            <a:r>
              <a:rPr lang="en-US" sz="800" strike="sngStrike" dirty="0"/>
              <a:t> book</a:t>
            </a:r>
          </a:p>
          <a:p>
            <a:r>
              <a:rPr lang="en-US" sz="800" strike="sngStrike" dirty="0" err="1"/>
              <a:t>Dr</a:t>
            </a:r>
            <a:r>
              <a:rPr lang="en-US" sz="800" strike="sngStrike" dirty="0"/>
              <a:t> .</a:t>
            </a:r>
            <a:r>
              <a:rPr lang="en-US" sz="800" strike="sngStrike" dirty="0" err="1"/>
              <a:t>diete</a:t>
            </a:r>
            <a:r>
              <a:rPr lang="en-US" sz="800" strike="sngStrike" dirty="0"/>
              <a:t> </a:t>
            </a:r>
            <a:r>
              <a:rPr lang="en-US" sz="800" strike="sngStrike" dirty="0" err="1"/>
              <a:t>rzeche,kraft</a:t>
            </a:r>
            <a:endParaRPr lang="en-US" sz="800" strike="sngStrike" dirty="0"/>
          </a:p>
          <a:p>
            <a:r>
              <a:rPr lang="en-US" b="1" dirty="0"/>
              <a:t>IMPORT</a:t>
            </a:r>
            <a:r>
              <a:rPr lang="en-US" dirty="0"/>
              <a:t> PENTAGON</a:t>
            </a:r>
          </a:p>
          <a:p>
            <a:r>
              <a:rPr lang="en-US" sz="800" strike="sngStrike" dirty="0"/>
              <a:t>.</a:t>
            </a:r>
            <a:r>
              <a:rPr lang="en-US" sz="800" strike="sngStrike" dirty="0" err="1"/>
              <a:t>eamea.apple.emploiye.gary.johnson</a:t>
            </a:r>
            <a:endParaRPr lang="en-US" sz="800" strike="sngStrike" dirty="0"/>
          </a:p>
        </p:txBody>
      </p:sp>
      <p:sp>
        <p:nvSpPr>
          <p:cNvPr id="4" name="Rectangle 3">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16" name="Picture 15">
            <a:extLst>
              <a:ext uri="{FF2B5EF4-FFF2-40B4-BE49-F238E27FC236}">
                <a16:creationId xmlns:a16="http://schemas.microsoft.com/office/drawing/2014/main" id="{FBAB380E-31D4-49F6-91F2-C3949E5CC437}"/>
              </a:ext>
            </a:extLst>
          </p:cNvPr>
          <p:cNvPicPr>
            <a:picLocks noChangeAspect="1"/>
          </p:cNvPicPr>
          <p:nvPr/>
        </p:nvPicPr>
        <p:blipFill>
          <a:blip r:embed="rId2"/>
          <a:stretch>
            <a:fillRect/>
          </a:stretch>
        </p:blipFill>
        <p:spPr>
          <a:xfrm>
            <a:off x="8549874" y="5509868"/>
            <a:ext cx="2483635" cy="1221120"/>
          </a:xfrm>
          <a:prstGeom prst="rect">
            <a:avLst/>
          </a:prstGeom>
        </p:spPr>
      </p:pic>
      <p:sp>
        <p:nvSpPr>
          <p:cNvPr id="35" name="Cube 34">
            <a:extLst>
              <a:ext uri="{FF2B5EF4-FFF2-40B4-BE49-F238E27FC236}">
                <a16:creationId xmlns:a16="http://schemas.microsoft.com/office/drawing/2014/main" id="{ED58F608-63A3-442F-AF3D-0C411F763E2C}"/>
              </a:ext>
            </a:extLst>
          </p:cNvPr>
          <p:cNvSpPr/>
          <p:nvPr/>
        </p:nvSpPr>
        <p:spPr>
          <a:xfrm>
            <a:off x="1474810" y="860066"/>
            <a:ext cx="775905" cy="6583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69" name="Rectangle 68">
            <a:extLst>
              <a:ext uri="{FF2B5EF4-FFF2-40B4-BE49-F238E27FC236}">
                <a16:creationId xmlns:a16="http://schemas.microsoft.com/office/drawing/2014/main" id="{6B9BDECF-5FD1-4F20-8B8F-0DF8C6227724}"/>
              </a:ext>
            </a:extLst>
          </p:cNvPr>
          <p:cNvSpPr/>
          <p:nvPr/>
        </p:nvSpPr>
        <p:spPr>
          <a:xfrm>
            <a:off x="10688553" y="1793822"/>
            <a:ext cx="274584" cy="62395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8A6B16CC-D73D-4279-9F01-0BE8B6367A92}"/>
              </a:ext>
            </a:extLst>
          </p:cNvPr>
          <p:cNvSpPr txBox="1"/>
          <p:nvPr/>
        </p:nvSpPr>
        <p:spPr>
          <a:xfrm rot="16200000">
            <a:off x="10926268" y="1868337"/>
            <a:ext cx="583814" cy="369332"/>
          </a:xfrm>
          <a:prstGeom prst="rect">
            <a:avLst/>
          </a:prstGeom>
          <a:noFill/>
        </p:spPr>
        <p:txBody>
          <a:bodyPr wrap="none" rtlCol="0">
            <a:spAutoFit/>
          </a:bodyPr>
          <a:lstStyle/>
          <a:p>
            <a:r>
              <a:rPr lang="en-US" dirty="0">
                <a:solidFill>
                  <a:schemeClr val="bg1"/>
                </a:solidFill>
              </a:rPr>
              <a:t>LIVE</a:t>
            </a:r>
          </a:p>
        </p:txBody>
      </p:sp>
      <p:pic>
        <p:nvPicPr>
          <p:cNvPr id="78" name="Picture 77">
            <a:extLst>
              <a:ext uri="{FF2B5EF4-FFF2-40B4-BE49-F238E27FC236}">
                <a16:creationId xmlns:a16="http://schemas.microsoft.com/office/drawing/2014/main" id="{86914CD4-9374-4B80-A769-2BDB95C94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1082" y="1823192"/>
            <a:ext cx="823517" cy="616843"/>
          </a:xfrm>
          <a:prstGeom prst="rect">
            <a:avLst/>
          </a:prstGeom>
        </p:spPr>
      </p:pic>
      <p:cxnSp>
        <p:nvCxnSpPr>
          <p:cNvPr id="80" name="Straight Connector 79">
            <a:extLst>
              <a:ext uri="{FF2B5EF4-FFF2-40B4-BE49-F238E27FC236}">
                <a16:creationId xmlns:a16="http://schemas.microsoft.com/office/drawing/2014/main" id="{B355A6B4-4C0B-4586-863D-7039D13D8EDF}"/>
              </a:ext>
            </a:extLst>
          </p:cNvPr>
          <p:cNvCxnSpPr/>
          <p:nvPr/>
        </p:nvCxnSpPr>
        <p:spPr>
          <a:xfrm flipH="1">
            <a:off x="11293019" y="1647804"/>
            <a:ext cx="10816" cy="720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558359B7-DF06-4991-9A4A-4A0A1E565501}"/>
              </a:ext>
            </a:extLst>
          </p:cNvPr>
          <p:cNvCxnSpPr>
            <a:stCxn id="78" idx="2"/>
          </p:cNvCxnSpPr>
          <p:nvPr/>
        </p:nvCxnSpPr>
        <p:spPr>
          <a:xfrm flipH="1" flipV="1">
            <a:off x="11062728" y="1730781"/>
            <a:ext cx="340113" cy="709254"/>
          </a:xfrm>
          <a:prstGeom prst="line">
            <a:avLst/>
          </a:prstGeom>
        </p:spPr>
        <p:style>
          <a:lnRef idx="1">
            <a:schemeClr val="accent1"/>
          </a:lnRef>
          <a:fillRef idx="0">
            <a:schemeClr val="accent1"/>
          </a:fillRef>
          <a:effectRef idx="0">
            <a:schemeClr val="accent1"/>
          </a:effectRef>
          <a:fontRef idx="minor">
            <a:schemeClr val="tx1"/>
          </a:fontRef>
        </p:style>
      </p:cxnSp>
      <p:pic>
        <p:nvPicPr>
          <p:cNvPr id="102" name="Picture 101">
            <a:extLst>
              <a:ext uri="{FF2B5EF4-FFF2-40B4-BE49-F238E27FC236}">
                <a16:creationId xmlns:a16="http://schemas.microsoft.com/office/drawing/2014/main" id="{954E3816-8E28-446E-8AB6-78847BE8F73A}"/>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96146" y="917392"/>
            <a:ext cx="599513" cy="599513"/>
          </a:xfrm>
          <a:prstGeom prst="rect">
            <a:avLst/>
          </a:prstGeom>
        </p:spPr>
      </p:pic>
      <p:pic>
        <p:nvPicPr>
          <p:cNvPr id="104" name="Picture 103">
            <a:extLst>
              <a:ext uri="{FF2B5EF4-FFF2-40B4-BE49-F238E27FC236}">
                <a16:creationId xmlns:a16="http://schemas.microsoft.com/office/drawing/2014/main" id="{589135D9-F9CD-4EEB-9F8B-15B06C6F1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268" y="940713"/>
            <a:ext cx="559874" cy="559874"/>
          </a:xfrm>
          <a:prstGeom prst="rect">
            <a:avLst/>
          </a:prstGeom>
        </p:spPr>
      </p:pic>
      <p:sp>
        <p:nvSpPr>
          <p:cNvPr id="122" name="Oval 121">
            <a:extLst>
              <a:ext uri="{FF2B5EF4-FFF2-40B4-BE49-F238E27FC236}">
                <a16:creationId xmlns:a16="http://schemas.microsoft.com/office/drawing/2014/main" id="{6DF137DC-0DBA-4A78-84F4-A0311A3FF08B}"/>
              </a:ext>
            </a:extLst>
          </p:cNvPr>
          <p:cNvSpPr/>
          <p:nvPr/>
        </p:nvSpPr>
        <p:spPr>
          <a:xfrm rot="20261380">
            <a:off x="7935247" y="5829031"/>
            <a:ext cx="362971" cy="32011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23" name="Oval 122">
            <a:extLst>
              <a:ext uri="{FF2B5EF4-FFF2-40B4-BE49-F238E27FC236}">
                <a16:creationId xmlns:a16="http://schemas.microsoft.com/office/drawing/2014/main" id="{84F3C606-1926-4C7F-B9C5-D0D10405CBEA}"/>
              </a:ext>
            </a:extLst>
          </p:cNvPr>
          <p:cNvSpPr/>
          <p:nvPr/>
        </p:nvSpPr>
        <p:spPr>
          <a:xfrm rot="20261380">
            <a:off x="8004482" y="6161389"/>
            <a:ext cx="362971" cy="3201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148">
            <a:extLst>
              <a:ext uri="{FF2B5EF4-FFF2-40B4-BE49-F238E27FC236}">
                <a16:creationId xmlns:a16="http://schemas.microsoft.com/office/drawing/2014/main" id="{A981757C-CC32-4A93-9BEE-490D803814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3659" y="4271682"/>
            <a:ext cx="2053849" cy="2432712"/>
          </a:xfrm>
          <a:prstGeom prst="rect">
            <a:avLst/>
          </a:prstGeom>
        </p:spPr>
      </p:pic>
      <p:sp>
        <p:nvSpPr>
          <p:cNvPr id="150" name="TextBox 149">
            <a:extLst>
              <a:ext uri="{FF2B5EF4-FFF2-40B4-BE49-F238E27FC236}">
                <a16:creationId xmlns:a16="http://schemas.microsoft.com/office/drawing/2014/main" id="{D4850010-0F7E-4220-A3ED-76DC3C18357C}"/>
              </a:ext>
            </a:extLst>
          </p:cNvPr>
          <p:cNvSpPr txBox="1"/>
          <p:nvPr/>
        </p:nvSpPr>
        <p:spPr>
          <a:xfrm>
            <a:off x="4824869" y="2904858"/>
            <a:ext cx="1047723" cy="369332"/>
          </a:xfrm>
          <a:prstGeom prst="rect">
            <a:avLst/>
          </a:prstGeom>
          <a:noFill/>
        </p:spPr>
        <p:txBody>
          <a:bodyPr wrap="none" rtlCol="0">
            <a:spAutoFit/>
          </a:bodyPr>
          <a:lstStyle/>
          <a:p>
            <a:r>
              <a:rPr lang="en-US" dirty="0"/>
              <a:t>LARRY </a:t>
            </a:r>
            <a:r>
              <a:rPr lang="en-US" dirty="0" err="1"/>
              <a:t>Sr</a:t>
            </a:r>
            <a:endParaRPr lang="en-US" sz="800" strike="sngStrike" dirty="0"/>
          </a:p>
        </p:txBody>
      </p:sp>
      <p:pic>
        <p:nvPicPr>
          <p:cNvPr id="181" name="Picture 180">
            <a:extLst>
              <a:ext uri="{FF2B5EF4-FFF2-40B4-BE49-F238E27FC236}">
                <a16:creationId xmlns:a16="http://schemas.microsoft.com/office/drawing/2014/main" id="{E8AF509D-F838-474E-B388-B4346195B02B}"/>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8203" y="863893"/>
            <a:ext cx="249745" cy="249745"/>
          </a:xfrm>
          <a:prstGeom prst="rect">
            <a:avLst/>
          </a:prstGeom>
        </p:spPr>
      </p:pic>
      <p:pic>
        <p:nvPicPr>
          <p:cNvPr id="7" name="Picture 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694426" y="1808007"/>
            <a:ext cx="486690" cy="486690"/>
          </a:xfrm>
          <a:prstGeom prst="rect">
            <a:avLst/>
          </a:prstGeom>
        </p:spPr>
      </p:pic>
      <p:sp>
        <p:nvSpPr>
          <p:cNvPr id="8" name="TextBox 7"/>
          <p:cNvSpPr txBox="1"/>
          <p:nvPr/>
        </p:nvSpPr>
        <p:spPr>
          <a:xfrm>
            <a:off x="11654221" y="1579097"/>
            <a:ext cx="652743" cy="246221"/>
          </a:xfrm>
          <a:prstGeom prst="rect">
            <a:avLst/>
          </a:prstGeom>
          <a:noFill/>
        </p:spPr>
        <p:txBody>
          <a:bodyPr wrap="none" rtlCol="0">
            <a:spAutoFit/>
          </a:bodyPr>
          <a:lstStyle/>
          <a:p>
            <a:r>
              <a:rPr lang="en-US" sz="1000" strike="sngStrike" dirty="0" err="1"/>
              <a:t>micheala</a:t>
            </a:r>
            <a:endParaRPr lang="en-US" sz="1000" strike="sngStrike" dirty="0"/>
          </a:p>
        </p:txBody>
      </p:sp>
      <p:pic>
        <p:nvPicPr>
          <p:cNvPr id="13" name="Picture 1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644388" y="4278251"/>
            <a:ext cx="994272" cy="735761"/>
          </a:xfrm>
          <a:prstGeom prst="rect">
            <a:avLst/>
          </a:prstGeom>
        </p:spPr>
      </p:pic>
      <p:cxnSp>
        <p:nvCxnSpPr>
          <p:cNvPr id="18" name="Straight Arrow Connector 17"/>
          <p:cNvCxnSpPr/>
          <p:nvPr/>
        </p:nvCxnSpPr>
        <p:spPr>
          <a:xfrm flipH="1">
            <a:off x="7829328" y="3981292"/>
            <a:ext cx="30262" cy="323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9689" y="4193663"/>
            <a:ext cx="3412106" cy="2732403"/>
          </a:xfrm>
          <a:prstGeom prst="rect">
            <a:avLst/>
          </a:prstGeom>
        </p:spPr>
      </p:pic>
      <p:pic>
        <p:nvPicPr>
          <p:cNvPr id="39" name="Picture 3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52161" y="3010919"/>
            <a:ext cx="1597595" cy="1049684"/>
          </a:xfrm>
          <a:prstGeom prst="rect">
            <a:avLst/>
          </a:prstGeom>
        </p:spPr>
      </p:pic>
      <p:pic>
        <p:nvPicPr>
          <p:cNvPr id="40" name="Picture 39"/>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171523" y="1880935"/>
            <a:ext cx="534124" cy="536508"/>
          </a:xfrm>
          <a:prstGeom prst="rect">
            <a:avLst/>
          </a:prstGeom>
        </p:spPr>
      </p:pic>
      <p:sp>
        <p:nvSpPr>
          <p:cNvPr id="43" name="Rectangle 42"/>
          <p:cNvSpPr/>
          <p:nvPr/>
        </p:nvSpPr>
        <p:spPr>
          <a:xfrm>
            <a:off x="10528094" y="3451958"/>
            <a:ext cx="1653022" cy="48909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SQ.DANIEL</a:t>
            </a:r>
          </a:p>
        </p:txBody>
      </p:sp>
      <p:sp>
        <p:nvSpPr>
          <p:cNvPr id="47" name="TextBox 46"/>
          <p:cNvSpPr txBox="1"/>
          <p:nvPr/>
        </p:nvSpPr>
        <p:spPr>
          <a:xfrm>
            <a:off x="11445299" y="3813530"/>
            <a:ext cx="415498" cy="215444"/>
          </a:xfrm>
          <a:prstGeom prst="rect">
            <a:avLst/>
          </a:prstGeom>
          <a:noFill/>
        </p:spPr>
        <p:txBody>
          <a:bodyPr wrap="none" rtlCol="0">
            <a:spAutoFit/>
          </a:bodyPr>
          <a:lstStyle/>
          <a:p>
            <a:r>
              <a:rPr lang="en-US" sz="800" strike="sngStrike" dirty="0"/>
              <a:t>Leroy</a:t>
            </a:r>
          </a:p>
        </p:txBody>
      </p:sp>
      <p:pic>
        <p:nvPicPr>
          <p:cNvPr id="48" name="Picture 4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088991" y="3062508"/>
            <a:ext cx="304788" cy="357795"/>
          </a:xfrm>
          <a:prstGeom prst="rect">
            <a:avLst/>
          </a:prstGeom>
        </p:spPr>
      </p:pic>
      <p:pic>
        <p:nvPicPr>
          <p:cNvPr id="49" name="Picture 48"/>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0166859" y="3691409"/>
            <a:ext cx="215768" cy="304815"/>
          </a:xfrm>
          <a:prstGeom prst="rect">
            <a:avLst/>
          </a:prstGeom>
        </p:spPr>
      </p:pic>
      <p:sp>
        <p:nvSpPr>
          <p:cNvPr id="50" name="TextBox 49"/>
          <p:cNvSpPr txBox="1"/>
          <p:nvPr/>
        </p:nvSpPr>
        <p:spPr>
          <a:xfrm>
            <a:off x="9986415" y="3471054"/>
            <a:ext cx="447558" cy="246221"/>
          </a:xfrm>
          <a:prstGeom prst="rect">
            <a:avLst/>
          </a:prstGeom>
          <a:noFill/>
        </p:spPr>
        <p:txBody>
          <a:bodyPr wrap="none" rtlCol="0">
            <a:spAutoFit/>
          </a:bodyPr>
          <a:lstStyle/>
          <a:p>
            <a:r>
              <a:rPr lang="en-US" sz="1000" dirty="0"/>
              <a:t>1993</a:t>
            </a:r>
          </a:p>
        </p:txBody>
      </p:sp>
      <p:sp>
        <p:nvSpPr>
          <p:cNvPr id="159" name="TextBox 158"/>
          <p:cNvSpPr txBox="1"/>
          <p:nvPr/>
        </p:nvSpPr>
        <p:spPr>
          <a:xfrm>
            <a:off x="10085180" y="2865374"/>
            <a:ext cx="415498" cy="230832"/>
          </a:xfrm>
          <a:prstGeom prst="rect">
            <a:avLst/>
          </a:prstGeom>
          <a:noFill/>
        </p:spPr>
        <p:txBody>
          <a:bodyPr wrap="none" rtlCol="0">
            <a:spAutoFit/>
          </a:bodyPr>
          <a:lstStyle/>
          <a:p>
            <a:r>
              <a:rPr lang="en-US" sz="900" dirty="0"/>
              <a:t>2004</a:t>
            </a:r>
          </a:p>
        </p:txBody>
      </p:sp>
      <p:pic>
        <p:nvPicPr>
          <p:cNvPr id="163" name="Picture 162">
            <a:extLst>
              <a:ext uri="{FF2B5EF4-FFF2-40B4-BE49-F238E27FC236}">
                <a16:creationId xmlns:a16="http://schemas.microsoft.com/office/drawing/2014/main" id="{589135D9-F9CD-4EEB-9F8B-15B06C6F12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08092" y="903492"/>
            <a:ext cx="714376" cy="714376"/>
          </a:xfrm>
          <a:prstGeom prst="rect">
            <a:avLst/>
          </a:prstGeom>
        </p:spPr>
      </p:pic>
      <p:sp>
        <p:nvSpPr>
          <p:cNvPr id="72" name="TextBox 71"/>
          <p:cNvSpPr txBox="1"/>
          <p:nvPr/>
        </p:nvSpPr>
        <p:spPr>
          <a:xfrm>
            <a:off x="4317512" y="964630"/>
            <a:ext cx="6148623" cy="923330"/>
          </a:xfrm>
          <a:prstGeom prst="rect">
            <a:avLst/>
          </a:prstGeom>
          <a:noFill/>
        </p:spPr>
        <p:txBody>
          <a:bodyPr wrap="square" rtlCol="0">
            <a:spAutoFit/>
          </a:bodyPr>
          <a:lstStyle/>
          <a:p>
            <a:r>
              <a:rPr lang="en-US" sz="5400" dirty="0"/>
              <a:t>WWI.VIRGINIA.MARY</a:t>
            </a:r>
          </a:p>
        </p:txBody>
      </p:sp>
      <p:sp>
        <p:nvSpPr>
          <p:cNvPr id="75" name="TextBox 74"/>
          <p:cNvSpPr txBox="1"/>
          <p:nvPr/>
        </p:nvSpPr>
        <p:spPr>
          <a:xfrm>
            <a:off x="3593829" y="922036"/>
            <a:ext cx="670376" cy="1015663"/>
          </a:xfrm>
          <a:prstGeom prst="rect">
            <a:avLst/>
          </a:prstGeom>
          <a:solidFill>
            <a:srgbClr val="FF0000"/>
          </a:solidFill>
        </p:spPr>
        <p:txBody>
          <a:bodyPr wrap="none" rtlCol="0">
            <a:spAutoFit/>
          </a:bodyPr>
          <a:lstStyle/>
          <a:p>
            <a:r>
              <a:rPr lang="en-US" sz="6000" dirty="0">
                <a:solidFill>
                  <a:schemeClr val="bg1"/>
                </a:solidFill>
              </a:rPr>
              <a:t>G</a:t>
            </a:r>
          </a:p>
        </p:txBody>
      </p:sp>
      <p:pic>
        <p:nvPicPr>
          <p:cNvPr id="55" name="Picture 54"/>
          <p:cNvPicPr>
            <a:picLocks noChangeAspect="1"/>
          </p:cNvPicPr>
          <p:nvPr/>
        </p:nvPicPr>
        <p:blipFill>
          <a:blip r:embed="rId15"/>
          <a:stretch>
            <a:fillRect/>
          </a:stretch>
        </p:blipFill>
        <p:spPr>
          <a:xfrm>
            <a:off x="6325721" y="2966934"/>
            <a:ext cx="1030458" cy="1269671"/>
          </a:xfrm>
          <a:prstGeom prst="rect">
            <a:avLst/>
          </a:prstGeom>
        </p:spPr>
      </p:pic>
      <p:cxnSp>
        <p:nvCxnSpPr>
          <p:cNvPr id="83" name="Straight Arrow Connector 82"/>
          <p:cNvCxnSpPr/>
          <p:nvPr/>
        </p:nvCxnSpPr>
        <p:spPr>
          <a:xfrm flipH="1">
            <a:off x="8714228" y="1844340"/>
            <a:ext cx="2749526" cy="113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9492218" y="1678893"/>
            <a:ext cx="988395" cy="215444"/>
          </a:xfrm>
          <a:prstGeom prst="rect">
            <a:avLst/>
          </a:prstGeom>
          <a:noFill/>
        </p:spPr>
        <p:txBody>
          <a:bodyPr wrap="square" rtlCol="0">
            <a:spAutoFit/>
          </a:bodyPr>
          <a:lstStyle/>
          <a:p>
            <a:r>
              <a:rPr lang="en-US" sz="800" strike="sngStrike" dirty="0"/>
              <a:t>Thomas-is-dieter</a:t>
            </a:r>
          </a:p>
        </p:txBody>
      </p:sp>
      <p:sp>
        <p:nvSpPr>
          <p:cNvPr id="180" name="Rectangle 179">
            <a:extLst>
              <a:ext uri="{FF2B5EF4-FFF2-40B4-BE49-F238E27FC236}">
                <a16:creationId xmlns:a16="http://schemas.microsoft.com/office/drawing/2014/main" id="{0B700951-4E4A-484A-B618-6AA3D7E7E692}"/>
              </a:ext>
            </a:extLst>
          </p:cNvPr>
          <p:cNvSpPr/>
          <p:nvPr/>
        </p:nvSpPr>
        <p:spPr>
          <a:xfrm>
            <a:off x="9127124" y="1900389"/>
            <a:ext cx="599178" cy="52674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 name="Picture 183"/>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7782447" y="3789523"/>
            <a:ext cx="154286" cy="154286"/>
          </a:xfrm>
          <a:prstGeom prst="rect">
            <a:avLst/>
          </a:prstGeom>
        </p:spPr>
      </p:pic>
      <p:pic>
        <p:nvPicPr>
          <p:cNvPr id="187" name="Picture 186"/>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6959518" y="4258737"/>
            <a:ext cx="137739" cy="137739"/>
          </a:xfrm>
          <a:prstGeom prst="rect">
            <a:avLst/>
          </a:prstGeom>
        </p:spPr>
      </p:pic>
      <p:pic>
        <p:nvPicPr>
          <p:cNvPr id="195" name="Picture 194"/>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428328" y="3964692"/>
            <a:ext cx="137739" cy="137739"/>
          </a:xfrm>
          <a:prstGeom prst="rect">
            <a:avLst/>
          </a:prstGeom>
        </p:spPr>
      </p:pic>
      <p:pic>
        <p:nvPicPr>
          <p:cNvPr id="101" name="Picture 100"/>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601244" y="3975030"/>
            <a:ext cx="280644" cy="137262"/>
          </a:xfrm>
          <a:prstGeom prst="rect">
            <a:avLst/>
          </a:prstGeom>
        </p:spPr>
      </p:pic>
      <p:cxnSp>
        <p:nvCxnSpPr>
          <p:cNvPr id="105" name="Straight Connector 104"/>
          <p:cNvCxnSpPr/>
          <p:nvPr/>
        </p:nvCxnSpPr>
        <p:spPr>
          <a:xfrm flipV="1">
            <a:off x="9598125" y="3922540"/>
            <a:ext cx="384690" cy="197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9318265" y="3835754"/>
            <a:ext cx="285190" cy="377297"/>
          </a:xfrm>
          <a:prstGeom prst="line">
            <a:avLst/>
          </a:prstGeom>
        </p:spPr>
        <p:style>
          <a:lnRef idx="1">
            <a:schemeClr val="accent1"/>
          </a:lnRef>
          <a:fillRef idx="0">
            <a:schemeClr val="accent1"/>
          </a:fillRef>
          <a:effectRef idx="0">
            <a:schemeClr val="accent1"/>
          </a:effectRef>
          <a:fontRef idx="minor">
            <a:schemeClr val="tx1"/>
          </a:fontRef>
        </p:style>
      </p:cxnSp>
      <p:sp>
        <p:nvSpPr>
          <p:cNvPr id="199" name="Rectangle 198">
            <a:extLst>
              <a:ext uri="{FF2B5EF4-FFF2-40B4-BE49-F238E27FC236}">
                <a16:creationId xmlns:a16="http://schemas.microsoft.com/office/drawing/2014/main" id="{0B700951-4E4A-484A-B618-6AA3D7E7E692}"/>
              </a:ext>
            </a:extLst>
          </p:cNvPr>
          <p:cNvSpPr/>
          <p:nvPr/>
        </p:nvSpPr>
        <p:spPr>
          <a:xfrm>
            <a:off x="9599939" y="3963358"/>
            <a:ext cx="281949" cy="13907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0B700951-4E4A-484A-B618-6AA3D7E7E692}"/>
              </a:ext>
            </a:extLst>
          </p:cNvPr>
          <p:cNvSpPr/>
          <p:nvPr/>
        </p:nvSpPr>
        <p:spPr>
          <a:xfrm>
            <a:off x="9393891" y="3970438"/>
            <a:ext cx="174294" cy="13199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0B700951-4E4A-484A-B618-6AA3D7E7E692}"/>
              </a:ext>
            </a:extLst>
          </p:cNvPr>
          <p:cNvSpPr/>
          <p:nvPr/>
        </p:nvSpPr>
        <p:spPr>
          <a:xfrm>
            <a:off x="8345392" y="3000744"/>
            <a:ext cx="1637423" cy="113422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a:extLst>
              <a:ext uri="{FF2B5EF4-FFF2-40B4-BE49-F238E27FC236}">
                <a16:creationId xmlns:a16="http://schemas.microsoft.com/office/drawing/2014/main" id="{0B700951-4E4A-484A-B618-6AA3D7E7E692}"/>
              </a:ext>
            </a:extLst>
          </p:cNvPr>
          <p:cNvSpPr/>
          <p:nvPr/>
        </p:nvSpPr>
        <p:spPr>
          <a:xfrm>
            <a:off x="6310422" y="2952484"/>
            <a:ext cx="1005144" cy="127371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0B700951-4E4A-484A-B618-6AA3D7E7E692}"/>
              </a:ext>
            </a:extLst>
          </p:cNvPr>
          <p:cNvSpPr/>
          <p:nvPr/>
        </p:nvSpPr>
        <p:spPr>
          <a:xfrm>
            <a:off x="6959518" y="4258736"/>
            <a:ext cx="175556" cy="15987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203">
            <a:extLst>
              <a:ext uri="{FF2B5EF4-FFF2-40B4-BE49-F238E27FC236}">
                <a16:creationId xmlns:a16="http://schemas.microsoft.com/office/drawing/2014/main" id="{0B700951-4E4A-484A-B618-6AA3D7E7E692}"/>
              </a:ext>
            </a:extLst>
          </p:cNvPr>
          <p:cNvSpPr/>
          <p:nvPr/>
        </p:nvSpPr>
        <p:spPr>
          <a:xfrm>
            <a:off x="10123234" y="3041895"/>
            <a:ext cx="290757" cy="45167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0B700951-4E4A-484A-B618-6AA3D7E7E692}"/>
              </a:ext>
            </a:extLst>
          </p:cNvPr>
          <p:cNvSpPr/>
          <p:nvPr/>
        </p:nvSpPr>
        <p:spPr>
          <a:xfrm>
            <a:off x="10124348" y="3693705"/>
            <a:ext cx="311148" cy="3390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3" name="Straight Connector 142"/>
          <p:cNvCxnSpPr/>
          <p:nvPr/>
        </p:nvCxnSpPr>
        <p:spPr>
          <a:xfrm flipV="1">
            <a:off x="6510398" y="2931209"/>
            <a:ext cx="770241" cy="9448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flipV="1">
            <a:off x="9359738" y="3104733"/>
            <a:ext cx="449656" cy="11635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flipV="1">
            <a:off x="9864416" y="2439823"/>
            <a:ext cx="330192" cy="4511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9801149" y="1883158"/>
            <a:ext cx="599844" cy="646331"/>
          </a:xfrm>
          <a:prstGeom prst="rect">
            <a:avLst/>
          </a:prstGeom>
          <a:noFill/>
        </p:spPr>
        <p:txBody>
          <a:bodyPr wrap="none" rtlCol="0">
            <a:spAutoFit/>
          </a:bodyPr>
          <a:lstStyle/>
          <a:p>
            <a:r>
              <a:rPr lang="en-US" dirty="0"/>
              <a:t>Java</a:t>
            </a:r>
          </a:p>
          <a:p>
            <a:r>
              <a:rPr lang="en-US" dirty="0"/>
              <a:t>J2EE</a:t>
            </a:r>
          </a:p>
        </p:txBody>
      </p:sp>
      <p:pic>
        <p:nvPicPr>
          <p:cNvPr id="206" name="Picture 205">
            <a:extLst>
              <a:ext uri="{FF2B5EF4-FFF2-40B4-BE49-F238E27FC236}">
                <a16:creationId xmlns:a16="http://schemas.microsoft.com/office/drawing/2014/main" id="{FBAB380E-31D4-49F6-91F2-C3949E5CC437}"/>
              </a:ext>
            </a:extLst>
          </p:cNvPr>
          <p:cNvPicPr>
            <a:picLocks noChangeAspect="1"/>
          </p:cNvPicPr>
          <p:nvPr/>
        </p:nvPicPr>
        <p:blipFill>
          <a:blip r:embed="rId2"/>
          <a:stretch>
            <a:fillRect/>
          </a:stretch>
        </p:blipFill>
        <p:spPr>
          <a:xfrm>
            <a:off x="4536567" y="862585"/>
            <a:ext cx="492633" cy="242211"/>
          </a:xfrm>
          <a:prstGeom prst="rect">
            <a:avLst/>
          </a:prstGeom>
        </p:spPr>
      </p:pic>
      <p:pic>
        <p:nvPicPr>
          <p:cNvPr id="207" name="Picture 206"/>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401278" y="1898649"/>
            <a:ext cx="208657" cy="208657"/>
          </a:xfrm>
          <a:prstGeom prst="rect">
            <a:avLst/>
          </a:prstGeom>
        </p:spPr>
      </p:pic>
      <p:sp>
        <p:nvSpPr>
          <p:cNvPr id="208" name="Rectangle 207">
            <a:extLst>
              <a:ext uri="{FF2B5EF4-FFF2-40B4-BE49-F238E27FC236}">
                <a16:creationId xmlns:a16="http://schemas.microsoft.com/office/drawing/2014/main" id="{A910730D-4F1D-4F1F-9E0D-41EFA03DE88E}"/>
              </a:ext>
            </a:extLst>
          </p:cNvPr>
          <p:cNvSpPr/>
          <p:nvPr/>
        </p:nvSpPr>
        <p:spPr>
          <a:xfrm>
            <a:off x="7387635" y="1874844"/>
            <a:ext cx="203295" cy="2772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p:cNvCxnSpPr/>
          <p:nvPr/>
        </p:nvCxnSpPr>
        <p:spPr>
          <a:xfrm flipV="1">
            <a:off x="7256371" y="1836166"/>
            <a:ext cx="484149" cy="324727"/>
          </a:xfrm>
          <a:prstGeom prst="line">
            <a:avLst/>
          </a:prstGeom>
        </p:spPr>
        <p:style>
          <a:lnRef idx="1">
            <a:schemeClr val="accent1"/>
          </a:lnRef>
          <a:fillRef idx="0">
            <a:schemeClr val="accent1"/>
          </a:fillRef>
          <a:effectRef idx="0">
            <a:schemeClr val="accent1"/>
          </a:effectRef>
          <a:fontRef idx="minor">
            <a:schemeClr val="tx1"/>
          </a:fontRef>
        </p:style>
      </p:cxnSp>
      <p:sp>
        <p:nvSpPr>
          <p:cNvPr id="157" name="TextBox 156"/>
          <p:cNvSpPr txBox="1"/>
          <p:nvPr/>
        </p:nvSpPr>
        <p:spPr>
          <a:xfrm>
            <a:off x="10117769" y="3050255"/>
            <a:ext cx="301686" cy="369332"/>
          </a:xfrm>
          <a:prstGeom prst="rect">
            <a:avLst/>
          </a:prstGeom>
          <a:noFill/>
        </p:spPr>
        <p:txBody>
          <a:bodyPr wrap="none" rtlCol="0">
            <a:spAutoFit/>
          </a:bodyPr>
          <a:lstStyle/>
          <a:p>
            <a:r>
              <a:rPr lang="en-US" dirty="0"/>
              <a:t>2</a:t>
            </a:r>
          </a:p>
        </p:txBody>
      </p:sp>
      <p:pic>
        <p:nvPicPr>
          <p:cNvPr id="168" name="Picture 167"/>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flipH="1">
            <a:off x="10528092" y="2684045"/>
            <a:ext cx="521938" cy="550876"/>
          </a:xfrm>
          <a:prstGeom prst="rect">
            <a:avLst/>
          </a:prstGeom>
        </p:spPr>
      </p:pic>
      <p:cxnSp>
        <p:nvCxnSpPr>
          <p:cNvPr id="209" name="Straight Connector 208"/>
          <p:cNvCxnSpPr/>
          <p:nvPr/>
        </p:nvCxnSpPr>
        <p:spPr>
          <a:xfrm flipV="1">
            <a:off x="10688553" y="2906113"/>
            <a:ext cx="137856" cy="560886"/>
          </a:xfrm>
          <a:prstGeom prst="line">
            <a:avLst/>
          </a:prstGeom>
        </p:spPr>
        <p:style>
          <a:lnRef idx="1">
            <a:schemeClr val="accent1"/>
          </a:lnRef>
          <a:fillRef idx="0">
            <a:schemeClr val="accent1"/>
          </a:fillRef>
          <a:effectRef idx="0">
            <a:schemeClr val="accent1"/>
          </a:effectRef>
          <a:fontRef idx="minor">
            <a:schemeClr val="tx1"/>
          </a:fontRef>
        </p:style>
      </p:cxnSp>
      <p:pic>
        <p:nvPicPr>
          <p:cNvPr id="210" name="Picture 20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136078" y="3039314"/>
            <a:ext cx="501897" cy="373286"/>
          </a:xfrm>
          <a:prstGeom prst="rect">
            <a:avLst/>
          </a:prstGeom>
        </p:spPr>
      </p:pic>
      <p:pic>
        <p:nvPicPr>
          <p:cNvPr id="211" name="Picture 210"/>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11711083" y="3133979"/>
            <a:ext cx="442793" cy="253450"/>
          </a:xfrm>
          <a:prstGeom prst="rect">
            <a:avLst/>
          </a:prstGeom>
        </p:spPr>
      </p:pic>
      <p:cxnSp>
        <p:nvCxnSpPr>
          <p:cNvPr id="213" name="Straight Connector 212"/>
          <p:cNvCxnSpPr/>
          <p:nvPr/>
        </p:nvCxnSpPr>
        <p:spPr>
          <a:xfrm>
            <a:off x="11711083" y="3062508"/>
            <a:ext cx="554863" cy="43940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0B700951-4E4A-484A-B618-6AA3D7E7E692}"/>
              </a:ext>
            </a:extLst>
          </p:cNvPr>
          <p:cNvSpPr/>
          <p:nvPr/>
        </p:nvSpPr>
        <p:spPr>
          <a:xfrm>
            <a:off x="7701898" y="3809659"/>
            <a:ext cx="275872" cy="1523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0B700951-4E4A-484A-B618-6AA3D7E7E692}"/>
              </a:ext>
            </a:extLst>
          </p:cNvPr>
          <p:cNvSpPr/>
          <p:nvPr/>
        </p:nvSpPr>
        <p:spPr>
          <a:xfrm>
            <a:off x="7473728" y="2977352"/>
            <a:ext cx="827088" cy="117526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5" name="Straight Connector 214"/>
          <p:cNvCxnSpPr/>
          <p:nvPr/>
        </p:nvCxnSpPr>
        <p:spPr>
          <a:xfrm>
            <a:off x="11139563" y="3015093"/>
            <a:ext cx="554863" cy="43940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6" name="TextBox 215"/>
          <p:cNvSpPr txBox="1"/>
          <p:nvPr/>
        </p:nvSpPr>
        <p:spPr>
          <a:xfrm>
            <a:off x="10462301" y="2324162"/>
            <a:ext cx="652743" cy="369332"/>
          </a:xfrm>
          <a:prstGeom prst="rect">
            <a:avLst/>
          </a:prstGeom>
          <a:noFill/>
        </p:spPr>
        <p:txBody>
          <a:bodyPr wrap="none" rtlCol="0">
            <a:spAutoFit/>
          </a:bodyPr>
          <a:lstStyle/>
          <a:p>
            <a:r>
              <a:rPr lang="en-US" dirty="0"/>
              <a:t>1993</a:t>
            </a:r>
          </a:p>
        </p:txBody>
      </p:sp>
      <p:cxnSp>
        <p:nvCxnSpPr>
          <p:cNvPr id="220" name="Straight Connector 219"/>
          <p:cNvCxnSpPr/>
          <p:nvPr/>
        </p:nvCxnSpPr>
        <p:spPr>
          <a:xfrm>
            <a:off x="8275357" y="3484086"/>
            <a:ext cx="1290710" cy="319133"/>
          </a:xfrm>
          <a:prstGeom prst="line">
            <a:avLst/>
          </a:prstGeom>
        </p:spPr>
        <p:style>
          <a:lnRef idx="1">
            <a:schemeClr val="accent1"/>
          </a:lnRef>
          <a:fillRef idx="0">
            <a:schemeClr val="accent1"/>
          </a:fillRef>
          <a:effectRef idx="0">
            <a:schemeClr val="accent1"/>
          </a:effectRef>
          <a:fontRef idx="minor">
            <a:schemeClr val="tx1"/>
          </a:fontRef>
        </p:style>
      </p:cxnSp>
      <p:sp>
        <p:nvSpPr>
          <p:cNvPr id="221" name="TextBox 220"/>
          <p:cNvSpPr txBox="1"/>
          <p:nvPr/>
        </p:nvSpPr>
        <p:spPr>
          <a:xfrm>
            <a:off x="4273290" y="1653913"/>
            <a:ext cx="2809808" cy="1323439"/>
          </a:xfrm>
          <a:prstGeom prst="rect">
            <a:avLst/>
          </a:prstGeom>
          <a:noFill/>
        </p:spPr>
        <p:txBody>
          <a:bodyPr wrap="none" rtlCol="0">
            <a:spAutoFit/>
          </a:bodyPr>
          <a:lstStyle/>
          <a:p>
            <a:r>
              <a:rPr lang="en-US" sz="8000" dirty="0"/>
              <a:t>LARRY</a:t>
            </a:r>
          </a:p>
        </p:txBody>
      </p:sp>
      <p:pic>
        <p:nvPicPr>
          <p:cNvPr id="222" name="Picture 221">
            <a:extLst>
              <a:ext uri="{FF2B5EF4-FFF2-40B4-BE49-F238E27FC236}">
                <a16:creationId xmlns:a16="http://schemas.microsoft.com/office/drawing/2014/main" id="{A981757C-CC32-4A93-9BEE-490D8038140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271306" y="1666345"/>
            <a:ext cx="557136" cy="671112"/>
          </a:xfrm>
          <a:prstGeom prst="rect">
            <a:avLst/>
          </a:prstGeom>
        </p:spPr>
      </p:pic>
      <p:sp>
        <p:nvSpPr>
          <p:cNvPr id="223" name="TextBox 222"/>
          <p:cNvSpPr txBox="1"/>
          <p:nvPr/>
        </p:nvSpPr>
        <p:spPr>
          <a:xfrm>
            <a:off x="3389402" y="1956862"/>
            <a:ext cx="920445" cy="1015663"/>
          </a:xfrm>
          <a:prstGeom prst="rect">
            <a:avLst/>
          </a:prstGeom>
          <a:solidFill>
            <a:srgbClr val="FF0000"/>
          </a:solidFill>
        </p:spPr>
        <p:txBody>
          <a:bodyPr wrap="none" rtlCol="0">
            <a:spAutoFit/>
          </a:bodyPr>
          <a:lstStyle/>
          <a:p>
            <a:r>
              <a:rPr lang="en-US" sz="6000" dirty="0">
                <a:solidFill>
                  <a:schemeClr val="bg1"/>
                </a:solidFill>
              </a:rPr>
              <a:t>!G</a:t>
            </a:r>
          </a:p>
        </p:txBody>
      </p:sp>
      <p:pic>
        <p:nvPicPr>
          <p:cNvPr id="224" name="Picture 223"/>
          <p:cNvPicPr>
            <a:picLocks noChangeAspect="1"/>
          </p:cNvPicPr>
          <p:nvPr/>
        </p:nvPicPr>
        <p:blipFill>
          <a:blip r:embed="rId23"/>
          <a:stretch>
            <a:fillRect/>
          </a:stretch>
        </p:blipFill>
        <p:spPr>
          <a:xfrm>
            <a:off x="231542" y="1542708"/>
            <a:ext cx="3184427" cy="2645332"/>
          </a:xfrm>
          <a:prstGeom prst="rect">
            <a:avLst/>
          </a:prstGeom>
        </p:spPr>
      </p:pic>
      <p:pic>
        <p:nvPicPr>
          <p:cNvPr id="225" name="Picture 224">
            <a:extLst>
              <a:ext uri="{FF2B5EF4-FFF2-40B4-BE49-F238E27FC236}">
                <a16:creationId xmlns:a16="http://schemas.microsoft.com/office/drawing/2014/main" id="{A981757C-CC32-4A93-9BEE-490D803814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7568" y="2991688"/>
            <a:ext cx="1095214" cy="1297242"/>
          </a:xfrm>
          <a:prstGeom prst="rect">
            <a:avLst/>
          </a:prstGeom>
        </p:spPr>
      </p:pic>
      <p:sp>
        <p:nvSpPr>
          <p:cNvPr id="226" name="TextBox 225">
            <a:extLst>
              <a:ext uri="{FF2B5EF4-FFF2-40B4-BE49-F238E27FC236}">
                <a16:creationId xmlns:a16="http://schemas.microsoft.com/office/drawing/2014/main" id="{D4850010-0F7E-4220-A3ED-76DC3C18357C}"/>
              </a:ext>
            </a:extLst>
          </p:cNvPr>
          <p:cNvSpPr txBox="1"/>
          <p:nvPr/>
        </p:nvSpPr>
        <p:spPr>
          <a:xfrm>
            <a:off x="4832514" y="3844308"/>
            <a:ext cx="981166" cy="369332"/>
          </a:xfrm>
          <a:prstGeom prst="rect">
            <a:avLst/>
          </a:prstGeom>
          <a:noFill/>
        </p:spPr>
        <p:txBody>
          <a:bodyPr wrap="none" rtlCol="0">
            <a:spAutoFit/>
          </a:bodyPr>
          <a:lstStyle/>
          <a:p>
            <a:r>
              <a:rPr lang="en-US" dirty="0"/>
              <a:t>LARRY Jr</a:t>
            </a:r>
            <a:endParaRPr lang="en-US" sz="800" strike="sngStrike" dirty="0"/>
          </a:p>
        </p:txBody>
      </p:sp>
      <p:pic>
        <p:nvPicPr>
          <p:cNvPr id="227" name="Picture 226"/>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814661" y="2731580"/>
            <a:ext cx="394191" cy="394191"/>
          </a:xfrm>
          <a:prstGeom prst="rect">
            <a:avLst/>
          </a:prstGeom>
        </p:spPr>
      </p:pic>
      <p:pic>
        <p:nvPicPr>
          <p:cNvPr id="228" name="Picture 227"/>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5754143" y="3652025"/>
            <a:ext cx="320746" cy="424372"/>
          </a:xfrm>
          <a:prstGeom prst="rect">
            <a:avLst/>
          </a:prstGeom>
        </p:spPr>
      </p:pic>
      <p:cxnSp>
        <p:nvCxnSpPr>
          <p:cNvPr id="230" name="Straight Connector 229"/>
          <p:cNvCxnSpPr/>
          <p:nvPr/>
        </p:nvCxnSpPr>
        <p:spPr>
          <a:xfrm flipH="1">
            <a:off x="6633101" y="3236066"/>
            <a:ext cx="235361" cy="935702"/>
          </a:xfrm>
          <a:prstGeom prst="line">
            <a:avLst/>
          </a:prstGeom>
        </p:spPr>
        <p:style>
          <a:lnRef idx="1">
            <a:schemeClr val="accent1"/>
          </a:lnRef>
          <a:fillRef idx="0">
            <a:schemeClr val="accent1"/>
          </a:fillRef>
          <a:effectRef idx="0">
            <a:schemeClr val="accent1"/>
          </a:effectRef>
          <a:fontRef idx="minor">
            <a:schemeClr val="tx1"/>
          </a:fontRef>
        </p:style>
      </p:cxnSp>
      <p:sp>
        <p:nvSpPr>
          <p:cNvPr id="232" name="Rectangle 231"/>
          <p:cNvSpPr/>
          <p:nvPr/>
        </p:nvSpPr>
        <p:spPr>
          <a:xfrm>
            <a:off x="10538978" y="3991218"/>
            <a:ext cx="1653022" cy="48909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G.SQ.DANIEL</a:t>
            </a:r>
          </a:p>
        </p:txBody>
      </p:sp>
      <p:sp>
        <p:nvSpPr>
          <p:cNvPr id="233" name="Rectangle 232"/>
          <p:cNvSpPr/>
          <p:nvPr/>
        </p:nvSpPr>
        <p:spPr>
          <a:xfrm>
            <a:off x="10538978" y="4534945"/>
            <a:ext cx="1653022" cy="48909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DANIEL</a:t>
            </a:r>
          </a:p>
        </p:txBody>
      </p:sp>
      <p:sp>
        <p:nvSpPr>
          <p:cNvPr id="234" name="Rectangle 233"/>
          <p:cNvSpPr/>
          <p:nvPr/>
        </p:nvSpPr>
        <p:spPr>
          <a:xfrm>
            <a:off x="10570723" y="4788045"/>
            <a:ext cx="1409360" cy="246221"/>
          </a:xfrm>
          <a:prstGeom prst="rect">
            <a:avLst/>
          </a:prstGeom>
        </p:spPr>
        <p:txBody>
          <a:bodyPr wrap="none">
            <a:spAutoFit/>
          </a:bodyPr>
          <a:lstStyle/>
          <a:p>
            <a:r>
              <a:rPr lang="en-US" sz="1000" dirty="0"/>
              <a:t>G.WWI.VIRGINIA.MARY</a:t>
            </a:r>
          </a:p>
        </p:txBody>
      </p:sp>
      <p:sp>
        <p:nvSpPr>
          <p:cNvPr id="236" name="TextBox 235"/>
          <p:cNvSpPr txBox="1"/>
          <p:nvPr/>
        </p:nvSpPr>
        <p:spPr>
          <a:xfrm rot="16200000">
            <a:off x="10532821" y="1922215"/>
            <a:ext cx="583814" cy="369332"/>
          </a:xfrm>
          <a:prstGeom prst="rect">
            <a:avLst/>
          </a:prstGeom>
          <a:noFill/>
        </p:spPr>
        <p:txBody>
          <a:bodyPr wrap="none" rtlCol="0">
            <a:spAutoFit/>
          </a:bodyPr>
          <a:lstStyle/>
          <a:p>
            <a:r>
              <a:rPr lang="en-US" dirty="0">
                <a:solidFill>
                  <a:schemeClr val="bg1"/>
                </a:solidFill>
              </a:rPr>
              <a:t>LIVE</a:t>
            </a:r>
          </a:p>
        </p:txBody>
      </p:sp>
      <p:sp>
        <p:nvSpPr>
          <p:cNvPr id="238" name="TextBox 237"/>
          <p:cNvSpPr txBox="1"/>
          <p:nvPr/>
        </p:nvSpPr>
        <p:spPr>
          <a:xfrm>
            <a:off x="10496336" y="3232589"/>
            <a:ext cx="784586" cy="215444"/>
          </a:xfrm>
          <a:prstGeom prst="rect">
            <a:avLst/>
          </a:prstGeom>
          <a:solidFill>
            <a:schemeClr val="accent6"/>
          </a:solidFill>
        </p:spPr>
        <p:txBody>
          <a:bodyPr wrap="square" rtlCol="0">
            <a:spAutoFit/>
          </a:bodyPr>
          <a:lstStyle/>
          <a:p>
            <a:r>
              <a:rPr lang="en-US" sz="800" strike="sngStrike" dirty="0" err="1"/>
              <a:t>St.francis.kit</a:t>
            </a:r>
            <a:endParaRPr lang="en-US" sz="800" strike="sngStrike" dirty="0"/>
          </a:p>
        </p:txBody>
      </p:sp>
      <p:pic>
        <p:nvPicPr>
          <p:cNvPr id="241" name="Picture 240">
            <a:extLst>
              <a:ext uri="{FF2B5EF4-FFF2-40B4-BE49-F238E27FC236}">
                <a16:creationId xmlns:a16="http://schemas.microsoft.com/office/drawing/2014/main" id="{FBAB380E-31D4-49F6-91F2-C3949E5CC437}"/>
              </a:ext>
            </a:extLst>
          </p:cNvPr>
          <p:cNvPicPr>
            <a:picLocks noChangeAspect="1"/>
          </p:cNvPicPr>
          <p:nvPr/>
        </p:nvPicPr>
        <p:blipFill>
          <a:blip r:embed="rId2"/>
          <a:stretch>
            <a:fillRect/>
          </a:stretch>
        </p:blipFill>
        <p:spPr>
          <a:xfrm>
            <a:off x="4614591" y="1710333"/>
            <a:ext cx="492633" cy="242211"/>
          </a:xfrm>
          <a:prstGeom prst="rect">
            <a:avLst/>
          </a:prstGeom>
        </p:spPr>
      </p:pic>
      <p:pic>
        <p:nvPicPr>
          <p:cNvPr id="242" name="Picture 241">
            <a:extLst>
              <a:ext uri="{FF2B5EF4-FFF2-40B4-BE49-F238E27FC236}">
                <a16:creationId xmlns:a16="http://schemas.microsoft.com/office/drawing/2014/main" id="{FBAB380E-31D4-49F6-91F2-C3949E5CC437}"/>
              </a:ext>
            </a:extLst>
          </p:cNvPr>
          <p:cNvPicPr>
            <a:picLocks noChangeAspect="1"/>
          </p:cNvPicPr>
          <p:nvPr/>
        </p:nvPicPr>
        <p:blipFill>
          <a:blip r:embed="rId2"/>
          <a:stretch>
            <a:fillRect/>
          </a:stretch>
        </p:blipFill>
        <p:spPr>
          <a:xfrm>
            <a:off x="5288230" y="1727286"/>
            <a:ext cx="492633" cy="242211"/>
          </a:xfrm>
          <a:prstGeom prst="rect">
            <a:avLst/>
          </a:prstGeom>
        </p:spPr>
      </p:pic>
      <p:pic>
        <p:nvPicPr>
          <p:cNvPr id="243" name="Picture 242">
            <a:extLst>
              <a:ext uri="{FF2B5EF4-FFF2-40B4-BE49-F238E27FC236}">
                <a16:creationId xmlns:a16="http://schemas.microsoft.com/office/drawing/2014/main" id="{FBAB380E-31D4-49F6-91F2-C3949E5CC437}"/>
              </a:ext>
            </a:extLst>
          </p:cNvPr>
          <p:cNvPicPr>
            <a:picLocks noChangeAspect="1"/>
          </p:cNvPicPr>
          <p:nvPr/>
        </p:nvPicPr>
        <p:blipFill>
          <a:blip r:embed="rId2"/>
          <a:stretch>
            <a:fillRect/>
          </a:stretch>
        </p:blipFill>
        <p:spPr>
          <a:xfrm>
            <a:off x="5380060" y="872129"/>
            <a:ext cx="492633" cy="242211"/>
          </a:xfrm>
          <a:prstGeom prst="rect">
            <a:avLst/>
          </a:prstGeom>
        </p:spPr>
      </p:pic>
      <p:pic>
        <p:nvPicPr>
          <p:cNvPr id="244" name="Picture 243">
            <a:extLst>
              <a:ext uri="{FF2B5EF4-FFF2-40B4-BE49-F238E27FC236}">
                <a16:creationId xmlns:a16="http://schemas.microsoft.com/office/drawing/2014/main" id="{FBAB380E-31D4-49F6-91F2-C3949E5CC437}"/>
              </a:ext>
            </a:extLst>
          </p:cNvPr>
          <p:cNvPicPr>
            <a:picLocks noChangeAspect="1"/>
          </p:cNvPicPr>
          <p:nvPr/>
        </p:nvPicPr>
        <p:blipFill>
          <a:blip r:embed="rId2"/>
          <a:stretch>
            <a:fillRect/>
          </a:stretch>
        </p:blipFill>
        <p:spPr>
          <a:xfrm>
            <a:off x="6733519" y="877773"/>
            <a:ext cx="492633" cy="242211"/>
          </a:xfrm>
          <a:prstGeom prst="rect">
            <a:avLst/>
          </a:prstGeom>
        </p:spPr>
      </p:pic>
      <p:pic>
        <p:nvPicPr>
          <p:cNvPr id="245" name="Picture 244"/>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5446322" y="3213546"/>
            <a:ext cx="313199" cy="438479"/>
          </a:xfrm>
          <a:prstGeom prst="rect">
            <a:avLst/>
          </a:prstGeom>
        </p:spPr>
      </p:pic>
      <p:pic>
        <p:nvPicPr>
          <p:cNvPr id="246" name="Picture 24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5803375" y="3176158"/>
            <a:ext cx="394191" cy="394191"/>
          </a:xfrm>
          <a:prstGeom prst="rect">
            <a:avLst/>
          </a:prstGeom>
        </p:spPr>
      </p:pic>
      <p:sp>
        <p:nvSpPr>
          <p:cNvPr id="247" name="TextBox 246"/>
          <p:cNvSpPr txBox="1"/>
          <p:nvPr/>
        </p:nvSpPr>
        <p:spPr>
          <a:xfrm>
            <a:off x="4895380" y="3332232"/>
            <a:ext cx="562975" cy="369332"/>
          </a:xfrm>
          <a:prstGeom prst="rect">
            <a:avLst/>
          </a:prstGeom>
          <a:noFill/>
        </p:spPr>
        <p:txBody>
          <a:bodyPr wrap="none" rtlCol="0">
            <a:spAutoFit/>
          </a:bodyPr>
          <a:lstStyle/>
          <a:p>
            <a:r>
              <a:rPr lang="en-US" dirty="0"/>
              <a:t>BILL</a:t>
            </a:r>
          </a:p>
        </p:txBody>
      </p:sp>
      <p:sp>
        <p:nvSpPr>
          <p:cNvPr id="248" name="Rectangle 247"/>
          <p:cNvSpPr/>
          <p:nvPr/>
        </p:nvSpPr>
        <p:spPr>
          <a:xfrm>
            <a:off x="5737191" y="4342815"/>
            <a:ext cx="562975" cy="369332"/>
          </a:xfrm>
          <a:prstGeom prst="rect">
            <a:avLst/>
          </a:prstGeom>
        </p:spPr>
        <p:txBody>
          <a:bodyPr wrap="none">
            <a:spAutoFit/>
          </a:bodyPr>
          <a:lstStyle/>
          <a:p>
            <a:r>
              <a:rPr lang="en-US" dirty="0"/>
              <a:t>BILL</a:t>
            </a:r>
          </a:p>
        </p:txBody>
      </p:sp>
      <p:cxnSp>
        <p:nvCxnSpPr>
          <p:cNvPr id="250" name="Straight Connector 249"/>
          <p:cNvCxnSpPr/>
          <p:nvPr/>
        </p:nvCxnSpPr>
        <p:spPr>
          <a:xfrm flipV="1">
            <a:off x="9033907" y="3204066"/>
            <a:ext cx="457644" cy="503729"/>
          </a:xfrm>
          <a:prstGeom prst="line">
            <a:avLst/>
          </a:prstGeom>
        </p:spPr>
        <p:style>
          <a:lnRef idx="1">
            <a:schemeClr val="accent1"/>
          </a:lnRef>
          <a:fillRef idx="0">
            <a:schemeClr val="accent1"/>
          </a:fillRef>
          <a:effectRef idx="0">
            <a:schemeClr val="accent1"/>
          </a:effectRef>
          <a:fontRef idx="minor">
            <a:schemeClr val="tx1"/>
          </a:fontRef>
        </p:style>
      </p:cxnSp>
      <p:sp>
        <p:nvSpPr>
          <p:cNvPr id="254" name="Rectangle 253"/>
          <p:cNvSpPr/>
          <p:nvPr/>
        </p:nvSpPr>
        <p:spPr>
          <a:xfrm>
            <a:off x="6197566" y="4911155"/>
            <a:ext cx="497344" cy="177912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Rectangle 254"/>
          <p:cNvSpPr/>
          <p:nvPr/>
        </p:nvSpPr>
        <p:spPr>
          <a:xfrm>
            <a:off x="6153628" y="4638189"/>
            <a:ext cx="927402" cy="255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trike="sngStrike" dirty="0"/>
              <a:t>Max-Plank-</a:t>
            </a:r>
            <a:r>
              <a:rPr lang="en-US" sz="1000" strike="sngStrike" dirty="0" err="1"/>
              <a:t>Str</a:t>
            </a:r>
            <a:endParaRPr lang="en-US" sz="1000" strike="sngStrike" dirty="0"/>
          </a:p>
        </p:txBody>
      </p:sp>
      <p:sp>
        <p:nvSpPr>
          <p:cNvPr id="256" name="Rectangle 255"/>
          <p:cNvSpPr/>
          <p:nvPr/>
        </p:nvSpPr>
        <p:spPr>
          <a:xfrm>
            <a:off x="6733520" y="5993340"/>
            <a:ext cx="1007000" cy="2551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strike="sngStrike" dirty="0"/>
              <a:t>Carl-Benz-</a:t>
            </a:r>
            <a:r>
              <a:rPr lang="en-US" sz="1000" strike="sngStrike" dirty="0" err="1"/>
              <a:t>Str</a:t>
            </a:r>
            <a:endParaRPr lang="en-US" sz="1000" strike="sngStrike" dirty="0"/>
          </a:p>
        </p:txBody>
      </p:sp>
      <p:sp>
        <p:nvSpPr>
          <p:cNvPr id="257" name="Rectangle 256"/>
          <p:cNvSpPr/>
          <p:nvPr/>
        </p:nvSpPr>
        <p:spPr>
          <a:xfrm>
            <a:off x="5769929" y="5574034"/>
            <a:ext cx="2012517" cy="39616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9" name="Straight Connector 258"/>
          <p:cNvCxnSpPr>
            <a:stCxn id="254" idx="0"/>
            <a:endCxn id="254" idx="2"/>
          </p:cNvCxnSpPr>
          <p:nvPr/>
        </p:nvCxnSpPr>
        <p:spPr>
          <a:xfrm>
            <a:off x="6446238" y="4911155"/>
            <a:ext cx="0" cy="1779129"/>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257" idx="3"/>
            <a:endCxn id="257" idx="1"/>
          </p:cNvCxnSpPr>
          <p:nvPr/>
        </p:nvCxnSpPr>
        <p:spPr>
          <a:xfrm flipH="1">
            <a:off x="5769929" y="5772116"/>
            <a:ext cx="2012517" cy="0"/>
          </a:xfrm>
          <a:prstGeom prst="line">
            <a:avLst/>
          </a:prstGeom>
          <a:ln w="381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63" name="Rectangle 262"/>
          <p:cNvSpPr/>
          <p:nvPr/>
        </p:nvSpPr>
        <p:spPr>
          <a:xfrm>
            <a:off x="6673921" y="4904927"/>
            <a:ext cx="1087537" cy="26668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CHECKPONT CHARLIE</a:t>
            </a:r>
          </a:p>
        </p:txBody>
      </p:sp>
      <p:sp>
        <p:nvSpPr>
          <p:cNvPr id="264" name="Rectangle 263"/>
          <p:cNvSpPr/>
          <p:nvPr/>
        </p:nvSpPr>
        <p:spPr>
          <a:xfrm>
            <a:off x="6672145" y="5186840"/>
            <a:ext cx="1110301" cy="38825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Box 266"/>
          <p:cNvSpPr txBox="1"/>
          <p:nvPr/>
        </p:nvSpPr>
        <p:spPr>
          <a:xfrm>
            <a:off x="7210574" y="5395005"/>
            <a:ext cx="670376" cy="215444"/>
          </a:xfrm>
          <a:prstGeom prst="rect">
            <a:avLst/>
          </a:prstGeom>
          <a:noFill/>
        </p:spPr>
        <p:txBody>
          <a:bodyPr wrap="none" rtlCol="0">
            <a:spAutoFit/>
          </a:bodyPr>
          <a:lstStyle/>
          <a:p>
            <a:r>
              <a:rPr lang="en-US" sz="800" strike="sngStrike" dirty="0" err="1"/>
              <a:t>Angela.elke</a:t>
            </a:r>
            <a:endParaRPr lang="en-US" sz="800" strike="sngStrike" dirty="0"/>
          </a:p>
        </p:txBody>
      </p:sp>
      <p:sp>
        <p:nvSpPr>
          <p:cNvPr id="268" name="TextBox 267"/>
          <p:cNvSpPr txBox="1"/>
          <p:nvPr/>
        </p:nvSpPr>
        <p:spPr>
          <a:xfrm>
            <a:off x="7043354" y="5247123"/>
            <a:ext cx="284052" cy="369332"/>
          </a:xfrm>
          <a:prstGeom prst="rect">
            <a:avLst/>
          </a:prstGeom>
          <a:noFill/>
        </p:spPr>
        <p:txBody>
          <a:bodyPr wrap="none" rtlCol="0">
            <a:spAutoFit/>
          </a:bodyPr>
          <a:lstStyle/>
          <a:p>
            <a:r>
              <a:rPr lang="en-US" strike="sngStrike" dirty="0"/>
              <a:t>x</a:t>
            </a:r>
          </a:p>
        </p:txBody>
      </p:sp>
      <p:pic>
        <p:nvPicPr>
          <p:cNvPr id="14" name="Picture 13"/>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7148979" y="5003522"/>
            <a:ext cx="229525" cy="286621"/>
          </a:xfrm>
          <a:prstGeom prst="rect">
            <a:avLst/>
          </a:prstGeom>
        </p:spPr>
      </p:pic>
      <p:sp>
        <p:nvSpPr>
          <p:cNvPr id="269" name="TextBox 268"/>
          <p:cNvSpPr txBox="1"/>
          <p:nvPr/>
        </p:nvSpPr>
        <p:spPr>
          <a:xfrm>
            <a:off x="6727448" y="5234012"/>
            <a:ext cx="1168910" cy="215444"/>
          </a:xfrm>
          <a:prstGeom prst="rect">
            <a:avLst/>
          </a:prstGeom>
          <a:noFill/>
        </p:spPr>
        <p:txBody>
          <a:bodyPr wrap="none" rtlCol="0">
            <a:spAutoFit/>
          </a:bodyPr>
          <a:lstStyle/>
          <a:p>
            <a:r>
              <a:rPr lang="en-US" sz="800" dirty="0"/>
              <a:t>POLICE SIRENS: 8:41AM</a:t>
            </a:r>
          </a:p>
        </p:txBody>
      </p:sp>
      <p:pic>
        <p:nvPicPr>
          <p:cNvPr id="270" name="Picture 269"/>
          <p:cNvPicPr>
            <a:picLocks noChangeAspect="1"/>
          </p:cNvPicPr>
          <p:nvPr/>
        </p:nvPicPr>
        <p:blipFill>
          <a:blip r:embed="rId28" cstate="hqprint">
            <a:extLst>
              <a:ext uri="{28A0092B-C50C-407E-A947-70E740481C1C}">
                <a14:useLocalDpi xmlns:a14="http://schemas.microsoft.com/office/drawing/2010/main" val="0"/>
              </a:ext>
            </a:extLst>
          </a:blip>
          <a:stretch>
            <a:fillRect/>
          </a:stretch>
        </p:blipFill>
        <p:spPr>
          <a:xfrm>
            <a:off x="7867083" y="5046461"/>
            <a:ext cx="393057" cy="222908"/>
          </a:xfrm>
          <a:prstGeom prst="rect">
            <a:avLst/>
          </a:prstGeom>
        </p:spPr>
      </p:pic>
      <p:sp>
        <p:nvSpPr>
          <p:cNvPr id="271" name="TextBox 270"/>
          <p:cNvSpPr txBox="1"/>
          <p:nvPr/>
        </p:nvSpPr>
        <p:spPr>
          <a:xfrm>
            <a:off x="7789419" y="5256765"/>
            <a:ext cx="1309974" cy="215444"/>
          </a:xfrm>
          <a:prstGeom prst="rect">
            <a:avLst/>
          </a:prstGeom>
          <a:noFill/>
        </p:spPr>
        <p:txBody>
          <a:bodyPr wrap="none" rtlCol="0">
            <a:spAutoFit/>
          </a:bodyPr>
          <a:lstStyle/>
          <a:p>
            <a:r>
              <a:rPr lang="en-US" sz="800" dirty="0"/>
              <a:t>POLCIE SIRRENCE: 8:43:AM</a:t>
            </a:r>
          </a:p>
        </p:txBody>
      </p:sp>
      <p:cxnSp>
        <p:nvCxnSpPr>
          <p:cNvPr id="273" name="Straight Connector 272"/>
          <p:cNvCxnSpPr>
            <a:stCxn id="270" idx="1"/>
          </p:cNvCxnSpPr>
          <p:nvPr/>
        </p:nvCxnSpPr>
        <p:spPr>
          <a:xfrm flipV="1">
            <a:off x="7867083" y="5095098"/>
            <a:ext cx="478309" cy="6281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75" name="TextBox 274"/>
          <p:cNvSpPr txBox="1"/>
          <p:nvPr/>
        </p:nvSpPr>
        <p:spPr>
          <a:xfrm>
            <a:off x="6723651" y="2116941"/>
            <a:ext cx="1980029" cy="1015663"/>
          </a:xfrm>
          <a:prstGeom prst="rect">
            <a:avLst/>
          </a:prstGeom>
          <a:noFill/>
        </p:spPr>
        <p:txBody>
          <a:bodyPr wrap="none" rtlCol="0">
            <a:spAutoFit/>
          </a:bodyPr>
          <a:lstStyle/>
          <a:p>
            <a:r>
              <a:rPr lang="en-US" sz="6000" dirty="0"/>
              <a:t>PRICE</a:t>
            </a:r>
          </a:p>
        </p:txBody>
      </p:sp>
      <p:cxnSp>
        <p:nvCxnSpPr>
          <p:cNvPr id="277" name="Straight Connector 276"/>
          <p:cNvCxnSpPr/>
          <p:nvPr/>
        </p:nvCxnSpPr>
        <p:spPr>
          <a:xfrm flipV="1">
            <a:off x="11814599" y="1874844"/>
            <a:ext cx="377401" cy="399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1" name="Straight Connector 280"/>
          <p:cNvCxnSpPr/>
          <p:nvPr/>
        </p:nvCxnSpPr>
        <p:spPr>
          <a:xfrm flipH="1" flipV="1">
            <a:off x="10629804" y="3414208"/>
            <a:ext cx="120846" cy="327439"/>
          </a:xfrm>
          <a:prstGeom prst="line">
            <a:avLst/>
          </a:prstGeom>
        </p:spPr>
        <p:style>
          <a:lnRef idx="1">
            <a:schemeClr val="accent1"/>
          </a:lnRef>
          <a:fillRef idx="0">
            <a:schemeClr val="accent1"/>
          </a:fillRef>
          <a:effectRef idx="0">
            <a:schemeClr val="accent1"/>
          </a:effectRef>
          <a:fontRef idx="minor">
            <a:schemeClr val="tx1"/>
          </a:fontRef>
        </p:style>
      </p:cxnSp>
      <p:pic>
        <p:nvPicPr>
          <p:cNvPr id="283" name="Picture 282"/>
          <p:cNvPicPr>
            <a:picLocks noChangeAspect="1"/>
          </p:cNvPicPr>
          <p:nvPr/>
        </p:nvPicPr>
        <p:blipFill>
          <a:blip r:embed="rId29"/>
          <a:stretch>
            <a:fillRect/>
          </a:stretch>
        </p:blipFill>
        <p:spPr>
          <a:xfrm>
            <a:off x="9610596" y="4058672"/>
            <a:ext cx="832635" cy="1403585"/>
          </a:xfrm>
          <a:prstGeom prst="rect">
            <a:avLst/>
          </a:prstGeom>
        </p:spPr>
      </p:pic>
      <p:pic>
        <p:nvPicPr>
          <p:cNvPr id="284" name="Picture 283"/>
          <p:cNvPicPr>
            <a:picLocks noChangeAspect="1"/>
          </p:cNvPicPr>
          <p:nvPr/>
        </p:nvPicPr>
        <p:blipFill>
          <a:blip r:embed="rId30" cstate="hqprint">
            <a:extLst>
              <a:ext uri="{28A0092B-C50C-407E-A947-70E740481C1C}">
                <a14:useLocalDpi xmlns:a14="http://schemas.microsoft.com/office/drawing/2010/main" val="0"/>
              </a:ext>
            </a:extLst>
          </a:blip>
          <a:stretch>
            <a:fillRect/>
          </a:stretch>
        </p:blipFill>
        <p:spPr>
          <a:xfrm>
            <a:off x="8951909" y="4282993"/>
            <a:ext cx="508951" cy="518621"/>
          </a:xfrm>
          <a:prstGeom prst="rect">
            <a:avLst/>
          </a:prstGeom>
        </p:spPr>
      </p:pic>
      <p:sp>
        <p:nvSpPr>
          <p:cNvPr id="285" name="Rectangle 284"/>
          <p:cNvSpPr/>
          <p:nvPr/>
        </p:nvSpPr>
        <p:spPr>
          <a:xfrm>
            <a:off x="8712498" y="4743284"/>
            <a:ext cx="896399" cy="215444"/>
          </a:xfrm>
          <a:prstGeom prst="rect">
            <a:avLst/>
          </a:prstGeom>
        </p:spPr>
        <p:txBody>
          <a:bodyPr wrap="none">
            <a:spAutoFit/>
          </a:bodyPr>
          <a:lstStyle/>
          <a:p>
            <a:r>
              <a:rPr lang="en-US" sz="800" strike="sngStrike" dirty="0"/>
              <a:t>john </a:t>
            </a:r>
            <a:r>
              <a:rPr lang="en-US" sz="800" strike="sngStrike" dirty="0" err="1"/>
              <a:t>lelen</a:t>
            </a:r>
            <a:r>
              <a:rPr lang="en-US" sz="800" strike="sngStrike" dirty="0"/>
              <a:t> age 20</a:t>
            </a:r>
          </a:p>
        </p:txBody>
      </p:sp>
      <p:cxnSp>
        <p:nvCxnSpPr>
          <p:cNvPr id="287" name="Straight Connector 286"/>
          <p:cNvCxnSpPr/>
          <p:nvPr/>
        </p:nvCxnSpPr>
        <p:spPr>
          <a:xfrm flipV="1">
            <a:off x="8828442" y="4112292"/>
            <a:ext cx="632418" cy="982806"/>
          </a:xfrm>
          <a:prstGeom prst="line">
            <a:avLst/>
          </a:prstGeom>
        </p:spPr>
        <p:style>
          <a:lnRef idx="1">
            <a:schemeClr val="accent1"/>
          </a:lnRef>
          <a:fillRef idx="0">
            <a:schemeClr val="accent1"/>
          </a:fillRef>
          <a:effectRef idx="0">
            <a:schemeClr val="accent1"/>
          </a:effectRef>
          <a:fontRef idx="minor">
            <a:schemeClr val="tx1"/>
          </a:fontRef>
        </p:style>
      </p:cxnSp>
      <p:sp>
        <p:nvSpPr>
          <p:cNvPr id="288" name="Rectangle 287">
            <a:extLst>
              <a:ext uri="{FF2B5EF4-FFF2-40B4-BE49-F238E27FC236}">
                <a16:creationId xmlns:a16="http://schemas.microsoft.com/office/drawing/2014/main" id="{0B700951-4E4A-484A-B618-6AA3D7E7E692}"/>
              </a:ext>
            </a:extLst>
          </p:cNvPr>
          <p:cNvSpPr/>
          <p:nvPr/>
        </p:nvSpPr>
        <p:spPr>
          <a:xfrm>
            <a:off x="8864024" y="3183975"/>
            <a:ext cx="1122392" cy="178550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0" name="Straight Connector 289"/>
          <p:cNvCxnSpPr/>
          <p:nvPr/>
        </p:nvCxnSpPr>
        <p:spPr>
          <a:xfrm flipV="1">
            <a:off x="9099393" y="3387429"/>
            <a:ext cx="606254" cy="1517498"/>
          </a:xfrm>
          <a:prstGeom prst="line">
            <a:avLst/>
          </a:prstGeom>
        </p:spPr>
        <p:style>
          <a:lnRef idx="1">
            <a:schemeClr val="accent1"/>
          </a:lnRef>
          <a:fillRef idx="0">
            <a:schemeClr val="accent1"/>
          </a:fillRef>
          <a:effectRef idx="0">
            <a:schemeClr val="accent1"/>
          </a:effectRef>
          <a:fontRef idx="minor">
            <a:schemeClr val="tx1"/>
          </a:fontRef>
        </p:style>
      </p:cxnSp>
      <p:sp>
        <p:nvSpPr>
          <p:cNvPr id="291" name="Rectangle 290"/>
          <p:cNvSpPr/>
          <p:nvPr/>
        </p:nvSpPr>
        <p:spPr>
          <a:xfrm>
            <a:off x="7763111" y="2835804"/>
            <a:ext cx="1646477" cy="3597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sp>
        <p:nvSpPr>
          <p:cNvPr id="292" name="Rectangle 291"/>
          <p:cNvSpPr/>
          <p:nvPr/>
        </p:nvSpPr>
        <p:spPr>
          <a:xfrm>
            <a:off x="8387429" y="3359374"/>
            <a:ext cx="1568187" cy="156114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TextBox 292"/>
          <p:cNvSpPr txBox="1"/>
          <p:nvPr/>
        </p:nvSpPr>
        <p:spPr>
          <a:xfrm>
            <a:off x="8337584" y="3749187"/>
            <a:ext cx="1840184" cy="369332"/>
          </a:xfrm>
          <a:prstGeom prst="rect">
            <a:avLst/>
          </a:prstGeom>
          <a:noFill/>
        </p:spPr>
        <p:txBody>
          <a:bodyPr wrap="none" rtlCol="0">
            <a:spAutoFit/>
          </a:bodyPr>
          <a:lstStyle/>
          <a:p>
            <a:r>
              <a:rPr lang="en-US" dirty="0"/>
              <a:t>ATB.!AVALABILITY</a:t>
            </a:r>
          </a:p>
        </p:txBody>
      </p:sp>
      <p:sp>
        <p:nvSpPr>
          <p:cNvPr id="294" name="Rectangle 293"/>
          <p:cNvSpPr/>
          <p:nvPr/>
        </p:nvSpPr>
        <p:spPr>
          <a:xfrm>
            <a:off x="8753875" y="3949060"/>
            <a:ext cx="1026243" cy="215444"/>
          </a:xfrm>
          <a:prstGeom prst="rect">
            <a:avLst/>
          </a:prstGeom>
        </p:spPr>
        <p:txBody>
          <a:bodyPr wrap="none">
            <a:spAutoFit/>
          </a:bodyPr>
          <a:lstStyle/>
          <a:p>
            <a:r>
              <a:rPr lang="en-US" sz="800" strike="sngStrike" dirty="0"/>
              <a:t>Lucinda </a:t>
            </a:r>
            <a:r>
              <a:rPr lang="en-US" sz="800" strike="sngStrike" dirty="0" err="1"/>
              <a:t>Southworth</a:t>
            </a:r>
            <a:endParaRPr lang="en-US" sz="800" strike="sngStrike" dirty="0"/>
          </a:p>
        </p:txBody>
      </p:sp>
      <p:sp>
        <p:nvSpPr>
          <p:cNvPr id="295" name="TextBox 294"/>
          <p:cNvSpPr txBox="1"/>
          <p:nvPr/>
        </p:nvSpPr>
        <p:spPr>
          <a:xfrm>
            <a:off x="8417854" y="4198776"/>
            <a:ext cx="1005403" cy="492443"/>
          </a:xfrm>
          <a:prstGeom prst="rect">
            <a:avLst/>
          </a:prstGeom>
          <a:noFill/>
        </p:spPr>
        <p:txBody>
          <a:bodyPr wrap="none" rtlCol="0">
            <a:spAutoFit/>
          </a:bodyPr>
          <a:lstStyle/>
          <a:p>
            <a:r>
              <a:rPr lang="en-US" sz="800" dirty="0"/>
              <a:t>v2:FBI:KIDNNAPING</a:t>
            </a:r>
          </a:p>
          <a:p>
            <a:endParaRPr lang="en-US" dirty="0"/>
          </a:p>
        </p:txBody>
      </p:sp>
      <p:pic>
        <p:nvPicPr>
          <p:cNvPr id="297" name="Picture 296"/>
          <p:cNvPicPr>
            <a:picLocks noChangeAspect="1"/>
          </p:cNvPicPr>
          <p:nvPr/>
        </p:nvPicPr>
        <p:blipFill>
          <a:blip r:embed="rId31" cstate="hqprint">
            <a:extLst>
              <a:ext uri="{28A0092B-C50C-407E-A947-70E740481C1C}">
                <a14:useLocalDpi xmlns:a14="http://schemas.microsoft.com/office/drawing/2010/main" val="0"/>
              </a:ext>
            </a:extLst>
          </a:blip>
          <a:stretch>
            <a:fillRect/>
          </a:stretch>
        </p:blipFill>
        <p:spPr>
          <a:xfrm>
            <a:off x="9443930" y="4219692"/>
            <a:ext cx="262389" cy="202708"/>
          </a:xfrm>
          <a:prstGeom prst="rect">
            <a:avLst/>
          </a:prstGeom>
        </p:spPr>
      </p:pic>
      <p:cxnSp>
        <p:nvCxnSpPr>
          <p:cNvPr id="300" name="Straight Connector 299"/>
          <p:cNvCxnSpPr/>
          <p:nvPr/>
        </p:nvCxnSpPr>
        <p:spPr>
          <a:xfrm flipV="1">
            <a:off x="9438585" y="4193663"/>
            <a:ext cx="302328" cy="28664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01" name="Picture 300"/>
          <p:cNvPicPr>
            <a:picLocks noChangeAspect="1"/>
          </p:cNvPicPr>
          <p:nvPr/>
        </p:nvPicPr>
        <p:blipFill>
          <a:blip r:embed="rId32" cstate="hqprint">
            <a:extLst>
              <a:ext uri="{28A0092B-C50C-407E-A947-70E740481C1C}">
                <a14:useLocalDpi xmlns:a14="http://schemas.microsoft.com/office/drawing/2010/main" val="0"/>
              </a:ext>
            </a:extLst>
          </a:blip>
          <a:stretch>
            <a:fillRect/>
          </a:stretch>
        </p:blipFill>
        <p:spPr>
          <a:xfrm>
            <a:off x="9442849" y="4407040"/>
            <a:ext cx="431553" cy="287179"/>
          </a:xfrm>
          <a:prstGeom prst="rect">
            <a:avLst/>
          </a:prstGeom>
        </p:spPr>
      </p:pic>
      <p:pic>
        <p:nvPicPr>
          <p:cNvPr id="302" name="Picture 301"/>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9689345" y="3986824"/>
            <a:ext cx="199615" cy="199615"/>
          </a:xfrm>
          <a:prstGeom prst="rect">
            <a:avLst/>
          </a:prstGeom>
        </p:spPr>
      </p:pic>
      <p:cxnSp>
        <p:nvCxnSpPr>
          <p:cNvPr id="304" name="Straight Connector 303"/>
          <p:cNvCxnSpPr>
            <a:stCxn id="292" idx="3"/>
          </p:cNvCxnSpPr>
          <p:nvPr/>
        </p:nvCxnSpPr>
        <p:spPr>
          <a:xfrm flipH="1" flipV="1">
            <a:off x="9608897" y="3991218"/>
            <a:ext cx="346719" cy="148730"/>
          </a:xfrm>
          <a:prstGeom prst="line">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p:cNvCxnSpPr/>
          <p:nvPr/>
        </p:nvCxnSpPr>
        <p:spPr>
          <a:xfrm flipV="1">
            <a:off x="9052830" y="1969864"/>
            <a:ext cx="395896" cy="559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308" name="Straight Connector 307"/>
          <p:cNvCxnSpPr>
            <a:stCxn id="78" idx="0"/>
          </p:cNvCxnSpPr>
          <p:nvPr/>
        </p:nvCxnSpPr>
        <p:spPr>
          <a:xfrm>
            <a:off x="11402841" y="1823192"/>
            <a:ext cx="131285" cy="336221"/>
          </a:xfrm>
          <a:prstGeom prst="line">
            <a:avLst/>
          </a:prstGeom>
        </p:spPr>
        <p:style>
          <a:lnRef idx="1">
            <a:schemeClr val="accent1"/>
          </a:lnRef>
          <a:fillRef idx="0">
            <a:schemeClr val="accent1"/>
          </a:fillRef>
          <a:effectRef idx="0">
            <a:schemeClr val="accent1"/>
          </a:effectRef>
          <a:fontRef idx="minor">
            <a:schemeClr val="tx1"/>
          </a:fontRef>
        </p:style>
      </p:cxnSp>
      <p:sp>
        <p:nvSpPr>
          <p:cNvPr id="309" name="TextBox 308"/>
          <p:cNvSpPr txBox="1"/>
          <p:nvPr/>
        </p:nvSpPr>
        <p:spPr>
          <a:xfrm>
            <a:off x="9344213" y="1484150"/>
            <a:ext cx="930362" cy="369332"/>
          </a:xfrm>
          <a:prstGeom prst="rect">
            <a:avLst/>
          </a:prstGeom>
          <a:noFill/>
        </p:spPr>
        <p:txBody>
          <a:bodyPr wrap="square" rtlCol="0">
            <a:spAutoFit/>
          </a:bodyPr>
          <a:lstStyle/>
          <a:p>
            <a:r>
              <a:rPr lang="en-US" sz="800" dirty="0"/>
              <a:t>WW2.CIVIL</a:t>
            </a:r>
            <a:r>
              <a:rPr lang="en-US" dirty="0"/>
              <a:t> </a:t>
            </a:r>
            <a:r>
              <a:rPr lang="en-US" sz="800" dirty="0"/>
              <a:t>CODE</a:t>
            </a:r>
          </a:p>
        </p:txBody>
      </p:sp>
      <p:cxnSp>
        <p:nvCxnSpPr>
          <p:cNvPr id="311" name="Straight Connector 310"/>
          <p:cNvCxnSpPr/>
          <p:nvPr/>
        </p:nvCxnSpPr>
        <p:spPr>
          <a:xfrm flipH="1" flipV="1">
            <a:off x="10084311" y="4161938"/>
            <a:ext cx="453995" cy="245102"/>
          </a:xfrm>
          <a:prstGeom prst="line">
            <a:avLst/>
          </a:prstGeom>
        </p:spPr>
        <p:style>
          <a:lnRef idx="1">
            <a:schemeClr val="accent1"/>
          </a:lnRef>
          <a:fillRef idx="0">
            <a:schemeClr val="accent1"/>
          </a:fillRef>
          <a:effectRef idx="0">
            <a:schemeClr val="accent1"/>
          </a:effectRef>
          <a:fontRef idx="minor">
            <a:schemeClr val="tx1"/>
          </a:fontRef>
        </p:style>
      </p:cxnSp>
      <p:sp>
        <p:nvSpPr>
          <p:cNvPr id="312" name="TextBox 311"/>
          <p:cNvSpPr txBox="1"/>
          <p:nvPr/>
        </p:nvSpPr>
        <p:spPr>
          <a:xfrm>
            <a:off x="8784890" y="2791468"/>
            <a:ext cx="1762021" cy="215444"/>
          </a:xfrm>
          <a:prstGeom prst="rect">
            <a:avLst/>
          </a:prstGeom>
          <a:noFill/>
        </p:spPr>
        <p:txBody>
          <a:bodyPr wrap="none" rtlCol="0">
            <a:spAutoFit/>
          </a:bodyPr>
          <a:lstStyle/>
          <a:p>
            <a:r>
              <a:rPr lang="en-US" sz="800" b="1" dirty="0"/>
              <a:t>IMPORT</a:t>
            </a:r>
            <a:r>
              <a:rPr lang="en-US" sz="800" dirty="0"/>
              <a:t> </a:t>
            </a:r>
            <a:r>
              <a:rPr lang="en-US" sz="800" dirty="0" err="1"/>
              <a:t>PENGONA.EMEA</a:t>
            </a:r>
            <a:r>
              <a:rPr lang="en-US" sz="800" strike="sngStrike" dirty="0" err="1"/>
              <a:t>deere</a:t>
            </a:r>
            <a:r>
              <a:rPr lang="en-US" sz="800" dirty="0"/>
              <a:t> </a:t>
            </a:r>
            <a:r>
              <a:rPr lang="en-US" sz="800" strike="sngStrike" dirty="0"/>
              <a:t>larry2</a:t>
            </a:r>
          </a:p>
        </p:txBody>
      </p:sp>
      <p:sp>
        <p:nvSpPr>
          <p:cNvPr id="313" name="Right Arrow 312"/>
          <p:cNvSpPr/>
          <p:nvPr/>
        </p:nvSpPr>
        <p:spPr>
          <a:xfrm>
            <a:off x="6851098" y="3288265"/>
            <a:ext cx="1439533" cy="4771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Rectangle 313">
            <a:extLst>
              <a:ext uri="{FF2B5EF4-FFF2-40B4-BE49-F238E27FC236}">
                <a16:creationId xmlns:a16="http://schemas.microsoft.com/office/drawing/2014/main" id="{A910730D-4F1D-4F1F-9E0D-41EFA03DE88E}"/>
              </a:ext>
            </a:extLst>
          </p:cNvPr>
          <p:cNvSpPr/>
          <p:nvPr/>
        </p:nvSpPr>
        <p:spPr>
          <a:xfrm>
            <a:off x="11700763" y="1816689"/>
            <a:ext cx="459655" cy="45755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5" name="Picture 314"/>
          <p:cNvPicPr>
            <a:picLocks noChangeAspect="1"/>
          </p:cNvPicPr>
          <p:nvPr/>
        </p:nvPicPr>
        <p:blipFill>
          <a:blip r:embed="rId34" cstate="hqprint">
            <a:extLst>
              <a:ext uri="{28A0092B-C50C-407E-A947-70E740481C1C}">
                <a14:useLocalDpi xmlns:a14="http://schemas.microsoft.com/office/drawing/2010/main" val="0"/>
              </a:ext>
            </a:extLst>
          </a:blip>
          <a:stretch>
            <a:fillRect/>
          </a:stretch>
        </p:blipFill>
        <p:spPr>
          <a:xfrm>
            <a:off x="6875231" y="3400609"/>
            <a:ext cx="266026" cy="266026"/>
          </a:xfrm>
          <a:prstGeom prst="rect">
            <a:avLst/>
          </a:prstGeom>
        </p:spPr>
      </p:pic>
      <p:sp>
        <p:nvSpPr>
          <p:cNvPr id="81" name="Rectangle 80">
            <a:extLst>
              <a:ext uri="{FF2B5EF4-FFF2-40B4-BE49-F238E27FC236}">
                <a16:creationId xmlns:a16="http://schemas.microsoft.com/office/drawing/2014/main" id="{A910730D-4F1D-4F1F-9E0D-41EFA03DE88E}"/>
              </a:ext>
            </a:extLst>
          </p:cNvPr>
          <p:cNvSpPr/>
          <p:nvPr/>
        </p:nvSpPr>
        <p:spPr>
          <a:xfrm>
            <a:off x="6871312" y="3425983"/>
            <a:ext cx="269945" cy="2522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7" name="Straight Connector 316"/>
          <p:cNvCxnSpPr/>
          <p:nvPr/>
        </p:nvCxnSpPr>
        <p:spPr>
          <a:xfrm>
            <a:off x="6446238" y="3176158"/>
            <a:ext cx="597116" cy="539846"/>
          </a:xfrm>
          <a:prstGeom prst="line">
            <a:avLst/>
          </a:prstGeom>
        </p:spPr>
        <p:style>
          <a:lnRef idx="1">
            <a:schemeClr val="accent1"/>
          </a:lnRef>
          <a:fillRef idx="0">
            <a:schemeClr val="accent1"/>
          </a:fillRef>
          <a:effectRef idx="0">
            <a:schemeClr val="accent1"/>
          </a:effectRef>
          <a:fontRef idx="minor">
            <a:schemeClr val="tx1"/>
          </a:fontRef>
        </p:style>
      </p:cxnSp>
      <p:sp>
        <p:nvSpPr>
          <p:cNvPr id="318" name="TextBox 317"/>
          <p:cNvSpPr txBox="1"/>
          <p:nvPr/>
        </p:nvSpPr>
        <p:spPr>
          <a:xfrm>
            <a:off x="7387635" y="5339574"/>
            <a:ext cx="998991" cy="215444"/>
          </a:xfrm>
          <a:prstGeom prst="rect">
            <a:avLst/>
          </a:prstGeom>
          <a:noFill/>
        </p:spPr>
        <p:txBody>
          <a:bodyPr wrap="none" rtlCol="0">
            <a:spAutoFit/>
          </a:bodyPr>
          <a:lstStyle/>
          <a:p>
            <a:r>
              <a:rPr lang="en-US" sz="800" dirty="0"/>
              <a:t>&amp;V2.HOMCE:PETER</a:t>
            </a:r>
          </a:p>
        </p:txBody>
      </p:sp>
      <p:cxnSp>
        <p:nvCxnSpPr>
          <p:cNvPr id="279" name="Straight Connector 278"/>
          <p:cNvCxnSpPr/>
          <p:nvPr/>
        </p:nvCxnSpPr>
        <p:spPr>
          <a:xfrm flipV="1">
            <a:off x="9818780" y="3876397"/>
            <a:ext cx="458091" cy="1334038"/>
          </a:xfrm>
          <a:prstGeom prst="line">
            <a:avLst/>
          </a:prstGeom>
        </p:spPr>
        <p:style>
          <a:lnRef idx="1">
            <a:schemeClr val="accent1"/>
          </a:lnRef>
          <a:fillRef idx="0">
            <a:schemeClr val="accent1"/>
          </a:fillRef>
          <a:effectRef idx="0">
            <a:schemeClr val="accent1"/>
          </a:effectRef>
          <a:fontRef idx="minor">
            <a:schemeClr val="tx1"/>
          </a:fontRef>
        </p:style>
      </p:cxnSp>
      <p:sp>
        <p:nvSpPr>
          <p:cNvPr id="321" name="Rectangle 320">
            <a:extLst>
              <a:ext uri="{FF2B5EF4-FFF2-40B4-BE49-F238E27FC236}">
                <a16:creationId xmlns:a16="http://schemas.microsoft.com/office/drawing/2014/main" id="{0B700951-4E4A-484A-B618-6AA3D7E7E692}"/>
              </a:ext>
            </a:extLst>
          </p:cNvPr>
          <p:cNvSpPr/>
          <p:nvPr/>
        </p:nvSpPr>
        <p:spPr>
          <a:xfrm>
            <a:off x="6318365" y="2948065"/>
            <a:ext cx="2010370" cy="117526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3" name="Picture 322"/>
          <p:cNvPicPr>
            <a:picLocks noChangeAspect="1"/>
          </p:cNvPicPr>
          <p:nvPr/>
        </p:nvPicPr>
        <p:blipFill>
          <a:blip r:embed="rId35"/>
          <a:stretch>
            <a:fillRect/>
          </a:stretch>
        </p:blipFill>
        <p:spPr>
          <a:xfrm>
            <a:off x="6375381" y="2950306"/>
            <a:ext cx="1591063" cy="1127675"/>
          </a:xfrm>
          <a:prstGeom prst="rect">
            <a:avLst/>
          </a:prstGeom>
        </p:spPr>
      </p:pic>
      <p:sp>
        <p:nvSpPr>
          <p:cNvPr id="325" name="TextBox 324"/>
          <p:cNvSpPr txBox="1"/>
          <p:nvPr/>
        </p:nvSpPr>
        <p:spPr>
          <a:xfrm>
            <a:off x="7876039" y="3330768"/>
            <a:ext cx="1721946" cy="369332"/>
          </a:xfrm>
          <a:prstGeom prst="rect">
            <a:avLst/>
          </a:prstGeom>
          <a:noFill/>
        </p:spPr>
        <p:txBody>
          <a:bodyPr wrap="none" rtlCol="0">
            <a:spAutoFit/>
          </a:bodyPr>
          <a:lstStyle/>
          <a:p>
            <a:r>
              <a:rPr lang="en-US" dirty="0" err="1"/>
              <a:t>ICC.</a:t>
            </a:r>
            <a:r>
              <a:rPr lang="en-US" sz="800" strike="sngStrike" dirty="0" err="1"/>
              <a:t>putin.gorbahce.staling.marx</a:t>
            </a:r>
            <a:endParaRPr lang="en-US" sz="800" strike="sngStrike" dirty="0"/>
          </a:p>
        </p:txBody>
      </p:sp>
      <p:pic>
        <p:nvPicPr>
          <p:cNvPr id="324" name="Picture 323"/>
          <p:cNvPicPr>
            <a:picLocks noChangeAspect="1"/>
          </p:cNvPicPr>
          <p:nvPr/>
        </p:nvPicPr>
        <p:blipFill>
          <a:blip r:embed="rId35"/>
          <a:stretch>
            <a:fillRect/>
          </a:stretch>
        </p:blipFill>
        <p:spPr>
          <a:xfrm>
            <a:off x="8761531" y="3355276"/>
            <a:ext cx="664004" cy="470617"/>
          </a:xfrm>
          <a:prstGeom prst="rect">
            <a:avLst/>
          </a:prstGeom>
        </p:spPr>
      </p:pic>
      <p:cxnSp>
        <p:nvCxnSpPr>
          <p:cNvPr id="327" name="Straight Connector 326"/>
          <p:cNvCxnSpPr/>
          <p:nvPr/>
        </p:nvCxnSpPr>
        <p:spPr>
          <a:xfrm>
            <a:off x="10444382" y="2693494"/>
            <a:ext cx="244171" cy="237715"/>
          </a:xfrm>
          <a:prstGeom prst="line">
            <a:avLst/>
          </a:prstGeom>
        </p:spPr>
        <p:style>
          <a:lnRef idx="1">
            <a:schemeClr val="accent1"/>
          </a:lnRef>
          <a:fillRef idx="0">
            <a:schemeClr val="accent1"/>
          </a:fillRef>
          <a:effectRef idx="0">
            <a:schemeClr val="accent1"/>
          </a:effectRef>
          <a:fontRef idx="minor">
            <a:schemeClr val="tx1"/>
          </a:fontRef>
        </p:style>
      </p:cxnSp>
      <p:pic>
        <p:nvPicPr>
          <p:cNvPr id="328" name="Picture 327"/>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244784" y="928464"/>
            <a:ext cx="1296599" cy="555686"/>
          </a:xfrm>
          <a:prstGeom prst="rect">
            <a:avLst/>
          </a:prstGeom>
        </p:spPr>
      </p:pic>
      <p:cxnSp>
        <p:nvCxnSpPr>
          <p:cNvPr id="330" name="Straight Connector 329"/>
          <p:cNvCxnSpPr/>
          <p:nvPr/>
        </p:nvCxnSpPr>
        <p:spPr>
          <a:xfrm flipH="1" flipV="1">
            <a:off x="9206384" y="1831438"/>
            <a:ext cx="368740" cy="805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a:off x="9962055" y="2961606"/>
            <a:ext cx="471918" cy="490352"/>
          </a:xfrm>
          <a:prstGeom prst="line">
            <a:avLst/>
          </a:prstGeom>
        </p:spPr>
        <p:style>
          <a:lnRef idx="1">
            <a:schemeClr val="accent1"/>
          </a:lnRef>
          <a:fillRef idx="0">
            <a:schemeClr val="accent1"/>
          </a:fillRef>
          <a:effectRef idx="0">
            <a:schemeClr val="accent1"/>
          </a:effectRef>
          <a:fontRef idx="minor">
            <a:schemeClr val="tx1"/>
          </a:fontRef>
        </p:style>
      </p:cxnSp>
      <p:sp>
        <p:nvSpPr>
          <p:cNvPr id="333" name="TextBox 332"/>
          <p:cNvSpPr txBox="1"/>
          <p:nvPr/>
        </p:nvSpPr>
        <p:spPr>
          <a:xfrm>
            <a:off x="6945433" y="2784250"/>
            <a:ext cx="389850" cy="215444"/>
          </a:xfrm>
          <a:prstGeom prst="rect">
            <a:avLst/>
          </a:prstGeom>
          <a:noFill/>
        </p:spPr>
        <p:txBody>
          <a:bodyPr wrap="none" rtlCol="0">
            <a:spAutoFit/>
          </a:bodyPr>
          <a:lstStyle/>
          <a:p>
            <a:r>
              <a:rPr lang="en-US" sz="800" dirty="0"/>
              <a:t>1970</a:t>
            </a:r>
          </a:p>
        </p:txBody>
      </p:sp>
      <p:sp>
        <p:nvSpPr>
          <p:cNvPr id="334" name="TextBox 333"/>
          <p:cNvSpPr txBox="1"/>
          <p:nvPr/>
        </p:nvSpPr>
        <p:spPr>
          <a:xfrm>
            <a:off x="8504989" y="2808150"/>
            <a:ext cx="389850" cy="215444"/>
          </a:xfrm>
          <a:prstGeom prst="rect">
            <a:avLst/>
          </a:prstGeom>
          <a:noFill/>
        </p:spPr>
        <p:txBody>
          <a:bodyPr wrap="none" rtlCol="0">
            <a:spAutoFit/>
          </a:bodyPr>
          <a:lstStyle/>
          <a:p>
            <a:r>
              <a:rPr lang="en-US" sz="800" dirty="0"/>
              <a:t>2004</a:t>
            </a:r>
          </a:p>
        </p:txBody>
      </p:sp>
      <p:cxnSp>
        <p:nvCxnSpPr>
          <p:cNvPr id="336" name="Straight Connector 335"/>
          <p:cNvCxnSpPr>
            <a:endCxn id="263" idx="1"/>
          </p:cNvCxnSpPr>
          <p:nvPr/>
        </p:nvCxnSpPr>
        <p:spPr>
          <a:xfrm flipV="1">
            <a:off x="5914516" y="5038269"/>
            <a:ext cx="759405" cy="1283175"/>
          </a:xfrm>
          <a:prstGeom prst="line">
            <a:avLst/>
          </a:prstGeom>
        </p:spPr>
        <p:style>
          <a:lnRef idx="1">
            <a:schemeClr val="accent1"/>
          </a:lnRef>
          <a:fillRef idx="0">
            <a:schemeClr val="accent1"/>
          </a:fillRef>
          <a:effectRef idx="0">
            <a:schemeClr val="accent1"/>
          </a:effectRef>
          <a:fontRef idx="minor">
            <a:schemeClr val="tx1"/>
          </a:fontRef>
        </p:style>
      </p:cxnSp>
      <p:pic>
        <p:nvPicPr>
          <p:cNvPr id="338" name="Picture 337"/>
          <p:cNvPicPr>
            <a:picLocks noChangeAspect="1"/>
          </p:cNvPicPr>
          <p:nvPr/>
        </p:nvPicPr>
        <p:blipFill>
          <a:blip r:embed="rId37" cstate="hqprint">
            <a:extLst>
              <a:ext uri="{28A0092B-C50C-407E-A947-70E740481C1C}">
                <a14:useLocalDpi xmlns:a14="http://schemas.microsoft.com/office/drawing/2010/main" val="0"/>
              </a:ext>
            </a:extLst>
          </a:blip>
          <a:stretch>
            <a:fillRect/>
          </a:stretch>
        </p:blipFill>
        <p:spPr>
          <a:xfrm>
            <a:off x="10133900" y="3053387"/>
            <a:ext cx="304822" cy="357835"/>
          </a:xfrm>
          <a:prstGeom prst="rect">
            <a:avLst/>
          </a:prstGeom>
        </p:spPr>
      </p:pic>
      <p:pic>
        <p:nvPicPr>
          <p:cNvPr id="339" name="Picture 338"/>
          <p:cNvPicPr>
            <a:picLocks noChangeAspect="1"/>
          </p:cNvPicPr>
          <p:nvPr/>
        </p:nvPicPr>
        <p:blipFill>
          <a:blip r:embed="rId37" cstate="hqprint">
            <a:extLst>
              <a:ext uri="{28A0092B-C50C-407E-A947-70E740481C1C}">
                <a14:useLocalDpi xmlns:a14="http://schemas.microsoft.com/office/drawing/2010/main" val="0"/>
              </a:ext>
            </a:extLst>
          </a:blip>
          <a:stretch>
            <a:fillRect/>
          </a:stretch>
        </p:blipFill>
        <p:spPr>
          <a:xfrm>
            <a:off x="10158679" y="3701136"/>
            <a:ext cx="304822" cy="357835"/>
          </a:xfrm>
          <a:prstGeom prst="rect">
            <a:avLst/>
          </a:prstGeom>
        </p:spPr>
      </p:pic>
      <p:sp>
        <p:nvSpPr>
          <p:cNvPr id="340" name="Rectangle 339">
            <a:extLst>
              <a:ext uri="{FF2B5EF4-FFF2-40B4-BE49-F238E27FC236}">
                <a16:creationId xmlns:a16="http://schemas.microsoft.com/office/drawing/2014/main" id="{0B700951-4E4A-484A-B618-6AA3D7E7E692}"/>
              </a:ext>
            </a:extLst>
          </p:cNvPr>
          <p:cNvSpPr/>
          <p:nvPr/>
        </p:nvSpPr>
        <p:spPr>
          <a:xfrm>
            <a:off x="9103158" y="1721121"/>
            <a:ext cx="3229711" cy="69342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2" name="Straight Connector 341"/>
          <p:cNvCxnSpPr/>
          <p:nvPr/>
        </p:nvCxnSpPr>
        <p:spPr>
          <a:xfrm flipV="1">
            <a:off x="11115044" y="1691774"/>
            <a:ext cx="165878" cy="494764"/>
          </a:xfrm>
          <a:prstGeom prst="line">
            <a:avLst/>
          </a:prstGeom>
        </p:spPr>
        <p:style>
          <a:lnRef idx="1">
            <a:schemeClr val="accent1"/>
          </a:lnRef>
          <a:fillRef idx="0">
            <a:schemeClr val="accent1"/>
          </a:fillRef>
          <a:effectRef idx="0">
            <a:schemeClr val="accent1"/>
          </a:effectRef>
          <a:fontRef idx="minor">
            <a:schemeClr val="tx1"/>
          </a:fontRef>
        </p:style>
      </p:cxnSp>
      <p:sp>
        <p:nvSpPr>
          <p:cNvPr id="343" name="Rectangle 342">
            <a:extLst>
              <a:ext uri="{FF2B5EF4-FFF2-40B4-BE49-F238E27FC236}">
                <a16:creationId xmlns:a16="http://schemas.microsoft.com/office/drawing/2014/main" id="{0B700951-4E4A-484A-B618-6AA3D7E7E692}"/>
              </a:ext>
            </a:extLst>
          </p:cNvPr>
          <p:cNvSpPr/>
          <p:nvPr/>
        </p:nvSpPr>
        <p:spPr>
          <a:xfrm>
            <a:off x="7676954" y="4247007"/>
            <a:ext cx="739513" cy="71490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Rectangle 343">
            <a:extLst>
              <a:ext uri="{FF2B5EF4-FFF2-40B4-BE49-F238E27FC236}">
                <a16:creationId xmlns:a16="http://schemas.microsoft.com/office/drawing/2014/main" id="{0B700951-4E4A-484A-B618-6AA3D7E7E692}"/>
              </a:ext>
            </a:extLst>
          </p:cNvPr>
          <p:cNvSpPr/>
          <p:nvPr/>
        </p:nvSpPr>
        <p:spPr>
          <a:xfrm>
            <a:off x="5845114" y="4623212"/>
            <a:ext cx="1984214" cy="20670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6" name="Straight Connector 345"/>
          <p:cNvCxnSpPr/>
          <p:nvPr/>
        </p:nvCxnSpPr>
        <p:spPr>
          <a:xfrm flipH="1" flipV="1">
            <a:off x="10232347" y="3879842"/>
            <a:ext cx="147857" cy="419306"/>
          </a:xfrm>
          <a:prstGeom prst="line">
            <a:avLst/>
          </a:prstGeom>
        </p:spPr>
        <p:style>
          <a:lnRef idx="1">
            <a:schemeClr val="accent1"/>
          </a:lnRef>
          <a:fillRef idx="0">
            <a:schemeClr val="accent1"/>
          </a:fillRef>
          <a:effectRef idx="0">
            <a:schemeClr val="accent1"/>
          </a:effectRef>
          <a:fontRef idx="minor">
            <a:schemeClr val="tx1"/>
          </a:fontRef>
        </p:style>
      </p:cxnSp>
      <p:pic>
        <p:nvPicPr>
          <p:cNvPr id="239" name="Picture 238"/>
          <p:cNvPicPr>
            <a:picLocks noChangeAspect="1"/>
          </p:cNvPicPr>
          <p:nvPr/>
        </p:nvPicPr>
        <p:blipFill>
          <a:blip r:embed="rId38" cstate="hqprint">
            <a:extLst>
              <a:ext uri="{28A0092B-C50C-407E-A947-70E740481C1C}">
                <a14:useLocalDpi xmlns:a14="http://schemas.microsoft.com/office/drawing/2010/main" val="0"/>
              </a:ext>
            </a:extLst>
          </a:blip>
          <a:stretch>
            <a:fillRect/>
          </a:stretch>
        </p:blipFill>
        <p:spPr>
          <a:xfrm>
            <a:off x="11143637" y="2444921"/>
            <a:ext cx="690503" cy="690503"/>
          </a:xfrm>
          <a:prstGeom prst="rect">
            <a:avLst/>
          </a:prstGeom>
        </p:spPr>
      </p:pic>
      <p:pic>
        <p:nvPicPr>
          <p:cNvPr id="347" name="Picture 346"/>
          <p:cNvPicPr>
            <a:picLocks noChangeAspect="1"/>
          </p:cNvPicPr>
          <p:nvPr/>
        </p:nvPicPr>
        <p:blipFill>
          <a:blip r:embed="rId39"/>
          <a:stretch>
            <a:fillRect/>
          </a:stretch>
        </p:blipFill>
        <p:spPr>
          <a:xfrm>
            <a:off x="6214126" y="4562727"/>
            <a:ext cx="314675" cy="464311"/>
          </a:xfrm>
          <a:prstGeom prst="rect">
            <a:avLst/>
          </a:prstGeom>
        </p:spPr>
      </p:pic>
      <p:pic>
        <p:nvPicPr>
          <p:cNvPr id="348" name="Picture 347"/>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6796983" y="6018878"/>
            <a:ext cx="793588" cy="360203"/>
          </a:xfrm>
          <a:prstGeom prst="rect">
            <a:avLst/>
          </a:prstGeom>
        </p:spPr>
      </p:pic>
      <p:cxnSp>
        <p:nvCxnSpPr>
          <p:cNvPr id="350" name="Straight Connector 349"/>
          <p:cNvCxnSpPr/>
          <p:nvPr/>
        </p:nvCxnSpPr>
        <p:spPr>
          <a:xfrm flipH="1" flipV="1">
            <a:off x="10047825" y="4336985"/>
            <a:ext cx="499086" cy="621743"/>
          </a:xfrm>
          <a:prstGeom prst="line">
            <a:avLst/>
          </a:prstGeom>
        </p:spPr>
        <p:style>
          <a:lnRef idx="1">
            <a:schemeClr val="accent1"/>
          </a:lnRef>
          <a:fillRef idx="0">
            <a:schemeClr val="accent1"/>
          </a:fillRef>
          <a:effectRef idx="0">
            <a:schemeClr val="accent1"/>
          </a:effectRef>
          <a:fontRef idx="minor">
            <a:schemeClr val="tx1"/>
          </a:fontRef>
        </p:style>
      </p:cxnSp>
      <p:cxnSp>
        <p:nvCxnSpPr>
          <p:cNvPr id="352" name="Straight Arrow Connector 351"/>
          <p:cNvCxnSpPr/>
          <p:nvPr/>
        </p:nvCxnSpPr>
        <p:spPr>
          <a:xfrm flipV="1">
            <a:off x="11930590" y="1844340"/>
            <a:ext cx="57924" cy="361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4" name="Straight Connector 353"/>
          <p:cNvCxnSpPr/>
          <p:nvPr/>
        </p:nvCxnSpPr>
        <p:spPr>
          <a:xfrm flipV="1">
            <a:off x="11334609" y="2272334"/>
            <a:ext cx="258290" cy="300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6" name="Straight Connector 355"/>
          <p:cNvCxnSpPr/>
          <p:nvPr/>
        </p:nvCxnSpPr>
        <p:spPr>
          <a:xfrm flipH="1" flipV="1">
            <a:off x="11534126" y="2175480"/>
            <a:ext cx="280473" cy="192439"/>
          </a:xfrm>
          <a:prstGeom prst="line">
            <a:avLst/>
          </a:prstGeom>
        </p:spPr>
        <p:style>
          <a:lnRef idx="1">
            <a:schemeClr val="accent1"/>
          </a:lnRef>
          <a:fillRef idx="0">
            <a:schemeClr val="accent1"/>
          </a:fillRef>
          <a:effectRef idx="0">
            <a:schemeClr val="accent1"/>
          </a:effectRef>
          <a:fontRef idx="minor">
            <a:schemeClr val="tx1"/>
          </a:fontRef>
        </p:style>
      </p:cxnSp>
      <p:sp>
        <p:nvSpPr>
          <p:cNvPr id="358" name="Rectangle 357"/>
          <p:cNvSpPr/>
          <p:nvPr/>
        </p:nvSpPr>
        <p:spPr>
          <a:xfrm>
            <a:off x="11115044" y="917392"/>
            <a:ext cx="1076956" cy="625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CAR</a:t>
            </a:r>
          </a:p>
        </p:txBody>
      </p:sp>
      <p:sp>
        <p:nvSpPr>
          <p:cNvPr id="359" name="TextBox 358"/>
          <p:cNvSpPr txBox="1"/>
          <p:nvPr/>
        </p:nvSpPr>
        <p:spPr>
          <a:xfrm>
            <a:off x="11075731" y="840975"/>
            <a:ext cx="1237390" cy="369332"/>
          </a:xfrm>
          <a:prstGeom prst="rect">
            <a:avLst/>
          </a:prstGeom>
          <a:noFill/>
        </p:spPr>
        <p:txBody>
          <a:bodyPr wrap="none" rtlCol="0">
            <a:spAutoFit/>
          </a:bodyPr>
          <a:lstStyle/>
          <a:p>
            <a:r>
              <a:rPr lang="en-US" dirty="0"/>
              <a:t>PENTAGON</a:t>
            </a:r>
          </a:p>
        </p:txBody>
      </p:sp>
      <p:cxnSp>
        <p:nvCxnSpPr>
          <p:cNvPr id="361" name="Straight Connector 360"/>
          <p:cNvCxnSpPr/>
          <p:nvPr/>
        </p:nvCxnSpPr>
        <p:spPr>
          <a:xfrm flipV="1">
            <a:off x="6197566" y="5610449"/>
            <a:ext cx="1020123" cy="927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3" name="Straight Connector 362"/>
          <p:cNvCxnSpPr/>
          <p:nvPr/>
        </p:nvCxnSpPr>
        <p:spPr>
          <a:xfrm flipV="1">
            <a:off x="11387026" y="1853482"/>
            <a:ext cx="58273" cy="29570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3153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Picture 318"/>
          <p:cNvPicPr>
            <a:picLocks noChangeAspect="1"/>
          </p:cNvPicPr>
          <p:nvPr/>
        </p:nvPicPr>
        <p:blipFill>
          <a:blip r:embed="rId2"/>
          <a:stretch>
            <a:fillRect/>
          </a:stretch>
        </p:blipFill>
        <p:spPr>
          <a:xfrm>
            <a:off x="3112580" y="1208491"/>
            <a:ext cx="481418" cy="301138"/>
          </a:xfrm>
          <a:prstGeom prst="rect">
            <a:avLst/>
          </a:prstGeom>
        </p:spPr>
      </p:pic>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59017" y="1727996"/>
            <a:ext cx="526298" cy="526298"/>
          </a:xfrm>
          <a:prstGeom prst="rect">
            <a:avLst/>
          </a:prstGeom>
        </p:spPr>
      </p:pic>
      <p:sp>
        <p:nvSpPr>
          <p:cNvPr id="7" name="Rectangle 6">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3DD5A159-062D-4C9B-BF00-76AC0479D0EA}"/>
              </a:ext>
            </a:extLst>
          </p:cNvPr>
          <p:cNvSpPr/>
          <p:nvPr/>
        </p:nvSpPr>
        <p:spPr>
          <a:xfrm>
            <a:off x="32944" y="714786"/>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73" y="894843"/>
            <a:ext cx="1166440" cy="873704"/>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44" y="3401712"/>
            <a:ext cx="876300" cy="876300"/>
          </a:xfrm>
          <a:prstGeom prst="rect">
            <a:avLst/>
          </a:prstGeom>
        </p:spPr>
      </p:pic>
      <p:sp>
        <p:nvSpPr>
          <p:cNvPr id="53" name="Rectangle 52">
            <a:extLst>
              <a:ext uri="{FF2B5EF4-FFF2-40B4-BE49-F238E27FC236}">
                <a16:creationId xmlns:a16="http://schemas.microsoft.com/office/drawing/2014/main" id="{277FA34A-B404-47BC-8A8A-E7863A66DC3C}"/>
              </a:ext>
            </a:extLst>
          </p:cNvPr>
          <p:cNvSpPr/>
          <p:nvPr/>
        </p:nvSpPr>
        <p:spPr>
          <a:xfrm>
            <a:off x="2133302" y="1759291"/>
            <a:ext cx="566235" cy="5529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188959" y="2336297"/>
            <a:ext cx="810638" cy="646331"/>
          </a:xfrm>
          <a:prstGeom prst="rect">
            <a:avLst/>
          </a:prstGeom>
          <a:noFill/>
        </p:spPr>
        <p:txBody>
          <a:bodyPr wrap="square" rtlCol="0">
            <a:spAutoFit/>
          </a:bodyPr>
          <a:lstStyle/>
          <a:p>
            <a:r>
              <a:rPr lang="en-US" dirty="0"/>
              <a:t>Roy</a:t>
            </a:r>
          </a:p>
          <a:p>
            <a:r>
              <a:rPr lang="en-US" dirty="0"/>
              <a:t>Wong</a:t>
            </a:r>
          </a:p>
        </p:txBody>
      </p:sp>
      <p:sp>
        <p:nvSpPr>
          <p:cNvPr id="55" name="Rectangle 54">
            <a:extLst>
              <a:ext uri="{FF2B5EF4-FFF2-40B4-BE49-F238E27FC236}">
                <a16:creationId xmlns:a16="http://schemas.microsoft.com/office/drawing/2014/main" id="{277FA34A-B404-47BC-8A8A-E7863A66DC3C}"/>
              </a:ext>
            </a:extLst>
          </p:cNvPr>
          <p:cNvSpPr/>
          <p:nvPr/>
        </p:nvSpPr>
        <p:spPr>
          <a:xfrm>
            <a:off x="2167685" y="2399927"/>
            <a:ext cx="743804" cy="54185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p:cNvCxnSpPr/>
          <p:nvPr/>
        </p:nvCxnSpPr>
        <p:spPr>
          <a:xfrm flipV="1">
            <a:off x="2499062" y="2514262"/>
            <a:ext cx="647302" cy="609181"/>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468667" y="2386877"/>
            <a:ext cx="691215" cy="230832"/>
          </a:xfrm>
          <a:prstGeom prst="rect">
            <a:avLst/>
          </a:prstGeom>
          <a:noFill/>
        </p:spPr>
        <p:txBody>
          <a:bodyPr wrap="none" rtlCol="0">
            <a:spAutoFit/>
          </a:bodyPr>
          <a:lstStyle/>
          <a:p>
            <a:r>
              <a:rPr lang="en-US" sz="900" dirty="0"/>
              <a:t>WAR.ALEN</a:t>
            </a:r>
          </a:p>
        </p:txBody>
      </p:sp>
      <p:pic>
        <p:nvPicPr>
          <p:cNvPr id="131" name="Picture 13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190967" y="3846438"/>
            <a:ext cx="468075" cy="468075"/>
          </a:xfrm>
          <a:prstGeom prst="rect">
            <a:avLst/>
          </a:prstGeom>
        </p:spPr>
      </p:pic>
      <p:pic>
        <p:nvPicPr>
          <p:cNvPr id="134" name="Picture 133"/>
          <p:cNvPicPr>
            <a:picLocks noChangeAspect="1"/>
          </p:cNvPicPr>
          <p:nvPr/>
        </p:nvPicPr>
        <p:blipFill>
          <a:blip r:embed="rId7"/>
          <a:stretch>
            <a:fillRect/>
          </a:stretch>
        </p:blipFill>
        <p:spPr>
          <a:xfrm>
            <a:off x="2146324" y="1732054"/>
            <a:ext cx="610687" cy="408618"/>
          </a:xfrm>
          <a:prstGeom prst="rect">
            <a:avLst/>
          </a:prstGeom>
        </p:spPr>
      </p:pic>
      <p:sp>
        <p:nvSpPr>
          <p:cNvPr id="135" name="Rectangle 134">
            <a:extLst>
              <a:ext uri="{FF2B5EF4-FFF2-40B4-BE49-F238E27FC236}">
                <a16:creationId xmlns:a16="http://schemas.microsoft.com/office/drawing/2014/main" id="{277FA34A-B404-47BC-8A8A-E7863A66DC3C}"/>
              </a:ext>
            </a:extLst>
          </p:cNvPr>
          <p:cNvSpPr/>
          <p:nvPr/>
        </p:nvSpPr>
        <p:spPr>
          <a:xfrm>
            <a:off x="2211792" y="3880810"/>
            <a:ext cx="521561" cy="49561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p:cNvCxnSpPr/>
          <p:nvPr/>
        </p:nvCxnSpPr>
        <p:spPr>
          <a:xfrm flipV="1">
            <a:off x="1935734" y="3877148"/>
            <a:ext cx="917165" cy="652423"/>
          </a:xfrm>
          <a:prstGeom prst="line">
            <a:avLst/>
          </a:prstGeom>
        </p:spPr>
        <p:style>
          <a:lnRef idx="1">
            <a:schemeClr val="accent1"/>
          </a:lnRef>
          <a:fillRef idx="0">
            <a:schemeClr val="accent1"/>
          </a:fillRef>
          <a:effectRef idx="0">
            <a:schemeClr val="accent1"/>
          </a:effectRef>
          <a:fontRef idx="minor">
            <a:schemeClr val="tx1"/>
          </a:fontRef>
        </p:style>
      </p:cxnSp>
      <p:pic>
        <p:nvPicPr>
          <p:cNvPr id="157" name="Picture 156"/>
          <p:cNvPicPr>
            <a:picLocks noChangeAspect="1"/>
          </p:cNvPicPr>
          <p:nvPr/>
        </p:nvPicPr>
        <p:blipFill>
          <a:blip r:embed="rId7"/>
          <a:stretch>
            <a:fillRect/>
          </a:stretch>
        </p:blipFill>
        <p:spPr>
          <a:xfrm>
            <a:off x="2318611" y="2558045"/>
            <a:ext cx="601995" cy="402802"/>
          </a:xfrm>
          <a:prstGeom prst="rect">
            <a:avLst/>
          </a:prstGeom>
        </p:spPr>
      </p:pic>
      <p:pic>
        <p:nvPicPr>
          <p:cNvPr id="160" name="Picture 1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3890" y="926514"/>
            <a:ext cx="553538" cy="553538"/>
          </a:xfrm>
          <a:prstGeom prst="rect">
            <a:avLst/>
          </a:prstGeom>
        </p:spPr>
      </p:pic>
      <p:sp>
        <p:nvSpPr>
          <p:cNvPr id="161" name="Rectangle 160">
            <a:extLst>
              <a:ext uri="{FF2B5EF4-FFF2-40B4-BE49-F238E27FC236}">
                <a16:creationId xmlns:a16="http://schemas.microsoft.com/office/drawing/2014/main" id="{277FA34A-B404-47BC-8A8A-E7863A66DC3C}"/>
              </a:ext>
            </a:extLst>
          </p:cNvPr>
          <p:cNvSpPr/>
          <p:nvPr/>
        </p:nvSpPr>
        <p:spPr>
          <a:xfrm>
            <a:off x="1308681" y="929638"/>
            <a:ext cx="750762" cy="6225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140958" y="928378"/>
            <a:ext cx="544356" cy="544356"/>
          </a:xfrm>
          <a:prstGeom prst="rect">
            <a:avLst/>
          </a:prstGeom>
        </p:spPr>
      </p:pic>
      <p:sp>
        <p:nvSpPr>
          <p:cNvPr id="163" name="Rectangle 162">
            <a:extLst>
              <a:ext uri="{FF2B5EF4-FFF2-40B4-BE49-F238E27FC236}">
                <a16:creationId xmlns:a16="http://schemas.microsoft.com/office/drawing/2014/main" id="{277FA34A-B404-47BC-8A8A-E7863A66DC3C}"/>
              </a:ext>
            </a:extLst>
          </p:cNvPr>
          <p:cNvSpPr/>
          <p:nvPr/>
        </p:nvSpPr>
        <p:spPr>
          <a:xfrm>
            <a:off x="2161170" y="921401"/>
            <a:ext cx="572183" cy="57259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p:cNvPicPr>
            <a:picLocks noChangeAspect="1"/>
          </p:cNvPicPr>
          <p:nvPr/>
        </p:nvPicPr>
        <p:blipFill>
          <a:blip r:embed="rId10"/>
          <a:stretch>
            <a:fillRect/>
          </a:stretch>
        </p:blipFill>
        <p:spPr>
          <a:xfrm>
            <a:off x="1369731" y="920906"/>
            <a:ext cx="667534" cy="511354"/>
          </a:xfrm>
          <a:prstGeom prst="rect">
            <a:avLst/>
          </a:prstGeom>
        </p:spPr>
      </p:pic>
      <p:pic>
        <p:nvPicPr>
          <p:cNvPr id="178" name="Picture 177"/>
          <p:cNvPicPr>
            <a:picLocks noChangeAspect="1"/>
          </p:cNvPicPr>
          <p:nvPr/>
        </p:nvPicPr>
        <p:blipFill>
          <a:blip r:embed="rId10"/>
          <a:stretch>
            <a:fillRect/>
          </a:stretch>
        </p:blipFill>
        <p:spPr>
          <a:xfrm>
            <a:off x="2123053" y="947452"/>
            <a:ext cx="598226" cy="458262"/>
          </a:xfrm>
          <a:prstGeom prst="rect">
            <a:avLst/>
          </a:prstGeom>
        </p:spPr>
      </p:pic>
      <p:pic>
        <p:nvPicPr>
          <p:cNvPr id="2" name="Picture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11181" y="4455953"/>
            <a:ext cx="566817" cy="566817"/>
          </a:xfrm>
          <a:prstGeom prst="rect">
            <a:avLst/>
          </a:prstGeom>
        </p:spPr>
      </p:pic>
      <p:sp>
        <p:nvSpPr>
          <p:cNvPr id="151" name="Rectangle 150">
            <a:extLst>
              <a:ext uri="{FF2B5EF4-FFF2-40B4-BE49-F238E27FC236}">
                <a16:creationId xmlns:a16="http://schemas.microsoft.com/office/drawing/2014/main" id="{277FA34A-B404-47BC-8A8A-E7863A66DC3C}"/>
              </a:ext>
            </a:extLst>
          </p:cNvPr>
          <p:cNvSpPr/>
          <p:nvPr/>
        </p:nvSpPr>
        <p:spPr>
          <a:xfrm>
            <a:off x="2167118" y="4466570"/>
            <a:ext cx="532419" cy="57737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2944063" y="4518608"/>
            <a:ext cx="652138" cy="465813"/>
          </a:xfrm>
          <a:prstGeom prst="rect">
            <a:avLst/>
          </a:prstGeom>
        </p:spPr>
      </p:pic>
      <p:cxnSp>
        <p:nvCxnSpPr>
          <p:cNvPr id="43" name="Straight Connector 42"/>
          <p:cNvCxnSpPr/>
          <p:nvPr/>
        </p:nvCxnSpPr>
        <p:spPr>
          <a:xfrm>
            <a:off x="2808561" y="4456786"/>
            <a:ext cx="1226553" cy="746911"/>
          </a:xfrm>
          <a:prstGeom prst="line">
            <a:avLst/>
          </a:prstGeom>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13"/>
          <a:stretch>
            <a:fillRect/>
          </a:stretch>
        </p:blipFill>
        <p:spPr>
          <a:xfrm>
            <a:off x="2205656" y="4488440"/>
            <a:ext cx="605080" cy="399627"/>
          </a:xfrm>
          <a:prstGeom prst="rect">
            <a:avLst/>
          </a:prstGeom>
        </p:spPr>
      </p:pic>
      <p:cxnSp>
        <p:nvCxnSpPr>
          <p:cNvPr id="195" name="Straight Connector 194"/>
          <p:cNvCxnSpPr/>
          <p:nvPr/>
        </p:nvCxnSpPr>
        <p:spPr>
          <a:xfrm>
            <a:off x="1363629" y="1631222"/>
            <a:ext cx="10696271" cy="5705"/>
          </a:xfrm>
          <a:prstGeom prst="line">
            <a:avLst/>
          </a:prstGeom>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14"/>
          <a:stretch>
            <a:fillRect/>
          </a:stretch>
        </p:blipFill>
        <p:spPr>
          <a:xfrm>
            <a:off x="2247989" y="5146341"/>
            <a:ext cx="511065" cy="637809"/>
          </a:xfrm>
          <a:prstGeom prst="rect">
            <a:avLst/>
          </a:prstGeom>
        </p:spPr>
      </p:pic>
      <p:pic>
        <p:nvPicPr>
          <p:cNvPr id="196" name="Picture 19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7788" y="1709515"/>
            <a:ext cx="553538" cy="553538"/>
          </a:xfrm>
          <a:prstGeom prst="rect">
            <a:avLst/>
          </a:prstGeom>
        </p:spPr>
      </p:pic>
      <p:sp>
        <p:nvSpPr>
          <p:cNvPr id="197" name="Rectangle 196">
            <a:extLst>
              <a:ext uri="{FF2B5EF4-FFF2-40B4-BE49-F238E27FC236}">
                <a16:creationId xmlns:a16="http://schemas.microsoft.com/office/drawing/2014/main" id="{277FA34A-B404-47BC-8A8A-E7863A66DC3C}"/>
              </a:ext>
            </a:extLst>
          </p:cNvPr>
          <p:cNvSpPr/>
          <p:nvPr/>
        </p:nvSpPr>
        <p:spPr>
          <a:xfrm>
            <a:off x="1302579" y="1712639"/>
            <a:ext cx="750762" cy="6225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8" name="Picture 197"/>
          <p:cNvPicPr>
            <a:picLocks noChangeAspect="1"/>
          </p:cNvPicPr>
          <p:nvPr/>
        </p:nvPicPr>
        <p:blipFill>
          <a:blip r:embed="rId10"/>
          <a:stretch>
            <a:fillRect/>
          </a:stretch>
        </p:blipFill>
        <p:spPr>
          <a:xfrm>
            <a:off x="1363629" y="1703907"/>
            <a:ext cx="667534" cy="511354"/>
          </a:xfrm>
          <a:prstGeom prst="rect">
            <a:avLst/>
          </a:prstGeom>
        </p:spPr>
      </p:pic>
      <p:pic>
        <p:nvPicPr>
          <p:cNvPr id="199" name="Picture 1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1848" y="2429090"/>
            <a:ext cx="553538" cy="553538"/>
          </a:xfrm>
          <a:prstGeom prst="rect">
            <a:avLst/>
          </a:prstGeom>
        </p:spPr>
      </p:pic>
      <p:sp>
        <p:nvSpPr>
          <p:cNvPr id="200" name="Rectangle 199">
            <a:extLst>
              <a:ext uri="{FF2B5EF4-FFF2-40B4-BE49-F238E27FC236}">
                <a16:creationId xmlns:a16="http://schemas.microsoft.com/office/drawing/2014/main" id="{277FA34A-B404-47BC-8A8A-E7863A66DC3C}"/>
              </a:ext>
            </a:extLst>
          </p:cNvPr>
          <p:cNvSpPr/>
          <p:nvPr/>
        </p:nvSpPr>
        <p:spPr>
          <a:xfrm>
            <a:off x="1266639" y="2432214"/>
            <a:ext cx="750762" cy="6225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1" name="Picture 200"/>
          <p:cNvPicPr>
            <a:picLocks noChangeAspect="1"/>
          </p:cNvPicPr>
          <p:nvPr/>
        </p:nvPicPr>
        <p:blipFill>
          <a:blip r:embed="rId10"/>
          <a:stretch>
            <a:fillRect/>
          </a:stretch>
        </p:blipFill>
        <p:spPr>
          <a:xfrm>
            <a:off x="1327689" y="2423482"/>
            <a:ext cx="667534" cy="511354"/>
          </a:xfrm>
          <a:prstGeom prst="rect">
            <a:avLst/>
          </a:prstGeom>
        </p:spPr>
      </p:pic>
      <p:pic>
        <p:nvPicPr>
          <p:cNvPr id="205" name="Picture 20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0849" y="3137583"/>
            <a:ext cx="563153" cy="553538"/>
          </a:xfrm>
          <a:prstGeom prst="rect">
            <a:avLst/>
          </a:prstGeom>
        </p:spPr>
      </p:pic>
      <p:sp>
        <p:nvSpPr>
          <p:cNvPr id="206" name="Rectangle 205">
            <a:extLst>
              <a:ext uri="{FF2B5EF4-FFF2-40B4-BE49-F238E27FC236}">
                <a16:creationId xmlns:a16="http://schemas.microsoft.com/office/drawing/2014/main" id="{277FA34A-B404-47BC-8A8A-E7863A66DC3C}"/>
              </a:ext>
            </a:extLst>
          </p:cNvPr>
          <p:cNvSpPr/>
          <p:nvPr/>
        </p:nvSpPr>
        <p:spPr>
          <a:xfrm>
            <a:off x="1295640" y="3140707"/>
            <a:ext cx="763803" cy="6225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7" name="Picture 206"/>
          <p:cNvPicPr>
            <a:picLocks noChangeAspect="1"/>
          </p:cNvPicPr>
          <p:nvPr/>
        </p:nvPicPr>
        <p:blipFill>
          <a:blip r:embed="rId10"/>
          <a:stretch>
            <a:fillRect/>
          </a:stretch>
        </p:blipFill>
        <p:spPr>
          <a:xfrm>
            <a:off x="1356690" y="3131975"/>
            <a:ext cx="679129" cy="511354"/>
          </a:xfrm>
          <a:prstGeom prst="rect">
            <a:avLst/>
          </a:prstGeom>
        </p:spPr>
      </p:pic>
      <p:pic>
        <p:nvPicPr>
          <p:cNvPr id="208" name="Picture 20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1947" y="3836642"/>
            <a:ext cx="563153" cy="553538"/>
          </a:xfrm>
          <a:prstGeom prst="rect">
            <a:avLst/>
          </a:prstGeom>
        </p:spPr>
      </p:pic>
      <p:sp>
        <p:nvSpPr>
          <p:cNvPr id="209" name="Rectangle 208">
            <a:extLst>
              <a:ext uri="{FF2B5EF4-FFF2-40B4-BE49-F238E27FC236}">
                <a16:creationId xmlns:a16="http://schemas.microsoft.com/office/drawing/2014/main" id="{277FA34A-B404-47BC-8A8A-E7863A66DC3C}"/>
              </a:ext>
            </a:extLst>
          </p:cNvPr>
          <p:cNvSpPr/>
          <p:nvPr/>
        </p:nvSpPr>
        <p:spPr>
          <a:xfrm>
            <a:off x="1276738" y="3839766"/>
            <a:ext cx="763803" cy="6225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0" name="Picture 209"/>
          <p:cNvPicPr>
            <a:picLocks noChangeAspect="1"/>
          </p:cNvPicPr>
          <p:nvPr/>
        </p:nvPicPr>
        <p:blipFill>
          <a:blip r:embed="rId10"/>
          <a:stretch>
            <a:fillRect/>
          </a:stretch>
        </p:blipFill>
        <p:spPr>
          <a:xfrm>
            <a:off x="1337788" y="3831034"/>
            <a:ext cx="679129" cy="511354"/>
          </a:xfrm>
          <a:prstGeom prst="rect">
            <a:avLst/>
          </a:prstGeom>
        </p:spPr>
      </p:pic>
      <p:pic>
        <p:nvPicPr>
          <p:cNvPr id="91" name="Picture 90"/>
          <p:cNvPicPr>
            <a:picLocks noChangeAspect="1"/>
          </p:cNvPicPr>
          <p:nvPr/>
        </p:nvPicPr>
        <p:blipFill>
          <a:blip r:embed="rId15"/>
          <a:stretch>
            <a:fillRect/>
          </a:stretch>
        </p:blipFill>
        <p:spPr>
          <a:xfrm>
            <a:off x="11586850" y="3162867"/>
            <a:ext cx="487866" cy="609717"/>
          </a:xfrm>
          <a:prstGeom prst="rect">
            <a:avLst/>
          </a:prstGeom>
        </p:spPr>
      </p:pic>
      <p:sp>
        <p:nvSpPr>
          <p:cNvPr id="98" name="TextBox 97"/>
          <p:cNvSpPr txBox="1"/>
          <p:nvPr/>
        </p:nvSpPr>
        <p:spPr>
          <a:xfrm>
            <a:off x="2156280" y="3351667"/>
            <a:ext cx="654346" cy="369332"/>
          </a:xfrm>
          <a:prstGeom prst="rect">
            <a:avLst/>
          </a:prstGeom>
          <a:noFill/>
        </p:spPr>
        <p:txBody>
          <a:bodyPr wrap="none" rtlCol="0">
            <a:spAutoFit/>
          </a:bodyPr>
          <a:lstStyle/>
          <a:p>
            <a:r>
              <a:rPr lang="en-US" dirty="0" err="1"/>
              <a:t>Diala</a:t>
            </a:r>
            <a:endParaRPr lang="en-US" dirty="0"/>
          </a:p>
        </p:txBody>
      </p:sp>
      <p:pic>
        <p:nvPicPr>
          <p:cNvPr id="99" name="Picture 98"/>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2198482" y="3073532"/>
            <a:ext cx="827112" cy="349013"/>
          </a:xfrm>
          <a:prstGeom prst="rect">
            <a:avLst/>
          </a:prstGeom>
        </p:spPr>
      </p:pic>
      <p:cxnSp>
        <p:nvCxnSpPr>
          <p:cNvPr id="110" name="Straight Connector 109"/>
          <p:cNvCxnSpPr/>
          <p:nvPr/>
        </p:nvCxnSpPr>
        <p:spPr>
          <a:xfrm>
            <a:off x="11378013" y="3162867"/>
            <a:ext cx="971316" cy="494915"/>
          </a:xfrm>
          <a:prstGeom prst="line">
            <a:avLst/>
          </a:prstGeom>
        </p:spPr>
        <p:style>
          <a:lnRef idx="1">
            <a:schemeClr val="accent1"/>
          </a:lnRef>
          <a:fillRef idx="0">
            <a:schemeClr val="accent1"/>
          </a:fillRef>
          <a:effectRef idx="0">
            <a:schemeClr val="accent1"/>
          </a:effectRef>
          <a:fontRef idx="minor">
            <a:schemeClr val="tx1"/>
          </a:fontRef>
        </p:style>
      </p:cxnSp>
      <p:sp>
        <p:nvSpPr>
          <p:cNvPr id="211" name="Rectangle 210">
            <a:extLst>
              <a:ext uri="{FF2B5EF4-FFF2-40B4-BE49-F238E27FC236}">
                <a16:creationId xmlns:a16="http://schemas.microsoft.com/office/drawing/2014/main" id="{277FA34A-B404-47BC-8A8A-E7863A66DC3C}"/>
              </a:ext>
            </a:extLst>
          </p:cNvPr>
          <p:cNvSpPr/>
          <p:nvPr/>
        </p:nvSpPr>
        <p:spPr>
          <a:xfrm>
            <a:off x="11534158" y="3174416"/>
            <a:ext cx="540557" cy="5445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90677" y="2420648"/>
            <a:ext cx="348429" cy="348429"/>
          </a:xfrm>
          <a:prstGeom prst="rect">
            <a:avLst/>
          </a:prstGeom>
        </p:spPr>
      </p:pic>
      <p:sp>
        <p:nvSpPr>
          <p:cNvPr id="192" name="Rectangle 191">
            <a:extLst>
              <a:ext uri="{FF2B5EF4-FFF2-40B4-BE49-F238E27FC236}">
                <a16:creationId xmlns:a16="http://schemas.microsoft.com/office/drawing/2014/main" id="{277FA34A-B404-47BC-8A8A-E7863A66DC3C}"/>
              </a:ext>
            </a:extLst>
          </p:cNvPr>
          <p:cNvSpPr/>
          <p:nvPr/>
        </p:nvSpPr>
        <p:spPr>
          <a:xfrm>
            <a:off x="2173098" y="5151936"/>
            <a:ext cx="679801" cy="6253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p:nvPr/>
        </p:nvCxnSpPr>
        <p:spPr>
          <a:xfrm>
            <a:off x="2205656" y="5187618"/>
            <a:ext cx="527697" cy="42457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12" name="Picture 2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4119" y="4538198"/>
            <a:ext cx="563153" cy="553538"/>
          </a:xfrm>
          <a:prstGeom prst="rect">
            <a:avLst/>
          </a:prstGeom>
        </p:spPr>
      </p:pic>
      <p:sp>
        <p:nvSpPr>
          <p:cNvPr id="213" name="Rectangle 212">
            <a:extLst>
              <a:ext uri="{FF2B5EF4-FFF2-40B4-BE49-F238E27FC236}">
                <a16:creationId xmlns:a16="http://schemas.microsoft.com/office/drawing/2014/main" id="{277FA34A-B404-47BC-8A8A-E7863A66DC3C}"/>
              </a:ext>
            </a:extLst>
          </p:cNvPr>
          <p:cNvSpPr/>
          <p:nvPr/>
        </p:nvSpPr>
        <p:spPr>
          <a:xfrm>
            <a:off x="1268910" y="4541322"/>
            <a:ext cx="763803" cy="6225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4" name="Picture 213"/>
          <p:cNvPicPr>
            <a:picLocks noChangeAspect="1"/>
          </p:cNvPicPr>
          <p:nvPr/>
        </p:nvPicPr>
        <p:blipFill>
          <a:blip r:embed="rId10"/>
          <a:stretch>
            <a:fillRect/>
          </a:stretch>
        </p:blipFill>
        <p:spPr>
          <a:xfrm>
            <a:off x="1329960" y="4532590"/>
            <a:ext cx="679129" cy="511354"/>
          </a:xfrm>
          <a:prstGeom prst="rect">
            <a:avLst/>
          </a:prstGeom>
        </p:spPr>
      </p:pic>
      <p:pic>
        <p:nvPicPr>
          <p:cNvPr id="215" name="Picture 2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30849" y="5174022"/>
            <a:ext cx="563153" cy="553538"/>
          </a:xfrm>
          <a:prstGeom prst="rect">
            <a:avLst/>
          </a:prstGeom>
        </p:spPr>
      </p:pic>
      <p:sp>
        <p:nvSpPr>
          <p:cNvPr id="216" name="Rectangle 215">
            <a:extLst>
              <a:ext uri="{FF2B5EF4-FFF2-40B4-BE49-F238E27FC236}">
                <a16:creationId xmlns:a16="http://schemas.microsoft.com/office/drawing/2014/main" id="{277FA34A-B404-47BC-8A8A-E7863A66DC3C}"/>
              </a:ext>
            </a:extLst>
          </p:cNvPr>
          <p:cNvSpPr/>
          <p:nvPr/>
        </p:nvSpPr>
        <p:spPr>
          <a:xfrm>
            <a:off x="1295640" y="5177146"/>
            <a:ext cx="763803" cy="6225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7" name="Picture 216"/>
          <p:cNvPicPr>
            <a:picLocks noChangeAspect="1"/>
          </p:cNvPicPr>
          <p:nvPr/>
        </p:nvPicPr>
        <p:blipFill>
          <a:blip r:embed="rId10"/>
          <a:stretch>
            <a:fillRect/>
          </a:stretch>
        </p:blipFill>
        <p:spPr>
          <a:xfrm>
            <a:off x="1356690" y="5168414"/>
            <a:ext cx="679129" cy="511354"/>
          </a:xfrm>
          <a:prstGeom prst="rect">
            <a:avLst/>
          </a:prstGeom>
        </p:spPr>
      </p:pic>
      <p:cxnSp>
        <p:nvCxnSpPr>
          <p:cNvPr id="218" name="Straight Connector 217"/>
          <p:cNvCxnSpPr/>
          <p:nvPr/>
        </p:nvCxnSpPr>
        <p:spPr>
          <a:xfrm>
            <a:off x="1204113" y="2362382"/>
            <a:ext cx="10696271" cy="5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1378444" y="3063404"/>
            <a:ext cx="10696271" cy="5705"/>
          </a:xfrm>
          <a:prstGeom prst="line">
            <a:avLst/>
          </a:prstGeom>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277FA34A-B404-47BC-8A8A-E7863A66DC3C}"/>
              </a:ext>
            </a:extLst>
          </p:cNvPr>
          <p:cNvSpPr/>
          <p:nvPr/>
        </p:nvSpPr>
        <p:spPr>
          <a:xfrm>
            <a:off x="2234514" y="3121596"/>
            <a:ext cx="791080" cy="54598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0" name="Straight Connector 129"/>
          <p:cNvCxnSpPr/>
          <p:nvPr/>
        </p:nvCxnSpPr>
        <p:spPr>
          <a:xfrm flipV="1">
            <a:off x="2823034" y="2973436"/>
            <a:ext cx="1110545" cy="7079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11250081" y="3182558"/>
            <a:ext cx="683172" cy="583416"/>
          </a:xfrm>
          <a:prstGeom prst="line">
            <a:avLst/>
          </a:prstGeom>
        </p:spPr>
        <p:style>
          <a:lnRef idx="1">
            <a:schemeClr val="accent1"/>
          </a:lnRef>
          <a:fillRef idx="0">
            <a:schemeClr val="accent1"/>
          </a:fillRef>
          <a:effectRef idx="0">
            <a:schemeClr val="accent1"/>
          </a:effectRef>
          <a:fontRef idx="minor">
            <a:schemeClr val="tx1"/>
          </a:fontRef>
        </p:style>
      </p:cxnSp>
      <p:pic>
        <p:nvPicPr>
          <p:cNvPr id="140" name="Picture 139"/>
          <p:cNvPicPr>
            <a:picLocks noChangeAspect="1"/>
          </p:cNvPicPr>
          <p:nvPr/>
        </p:nvPicPr>
        <p:blipFill>
          <a:blip r:embed="rId17"/>
          <a:stretch>
            <a:fillRect/>
          </a:stretch>
        </p:blipFill>
        <p:spPr>
          <a:xfrm>
            <a:off x="3111206" y="3101703"/>
            <a:ext cx="978518" cy="589278"/>
          </a:xfrm>
          <a:prstGeom prst="rect">
            <a:avLst/>
          </a:prstGeom>
        </p:spPr>
      </p:pic>
      <p:sp>
        <p:nvSpPr>
          <p:cNvPr id="146" name="TextBox 145"/>
          <p:cNvSpPr txBox="1"/>
          <p:nvPr/>
        </p:nvSpPr>
        <p:spPr>
          <a:xfrm>
            <a:off x="8303578" y="3233811"/>
            <a:ext cx="3283271" cy="369332"/>
          </a:xfrm>
          <a:prstGeom prst="rect">
            <a:avLst/>
          </a:prstGeom>
          <a:noFill/>
        </p:spPr>
        <p:txBody>
          <a:bodyPr wrap="none" rtlCol="0">
            <a:spAutoFit/>
          </a:bodyPr>
          <a:lstStyle/>
          <a:p>
            <a:r>
              <a:rPr lang="en-US" dirty="0"/>
              <a:t>JFK(FBI </a:t>
            </a:r>
            <a:r>
              <a:rPr lang="en-US" sz="800" strike="sngStrike" dirty="0"/>
              <a:t>bob/bob/lee/hoover</a:t>
            </a:r>
            <a:r>
              <a:rPr lang="en-US" dirty="0"/>
              <a:t>)HOCME:DOG</a:t>
            </a:r>
            <a:r>
              <a:rPr lang="en-US" sz="800" strike="sngStrike" dirty="0"/>
              <a:t>(</a:t>
            </a:r>
            <a:r>
              <a:rPr lang="en-US" sz="800" strike="sngStrike" dirty="0" err="1"/>
              <a:t>otis</a:t>
            </a:r>
            <a:r>
              <a:rPr lang="en-US" sz="800" strike="sngStrike" dirty="0"/>
              <a:t>)</a:t>
            </a:r>
          </a:p>
        </p:txBody>
      </p:sp>
      <p:sp>
        <p:nvSpPr>
          <p:cNvPr id="149" name="TextBox 148"/>
          <p:cNvSpPr txBox="1"/>
          <p:nvPr/>
        </p:nvSpPr>
        <p:spPr>
          <a:xfrm>
            <a:off x="4217656" y="3261997"/>
            <a:ext cx="6064469" cy="369332"/>
          </a:xfrm>
          <a:prstGeom prst="rect">
            <a:avLst/>
          </a:prstGeom>
          <a:noFill/>
        </p:spPr>
        <p:txBody>
          <a:bodyPr wrap="square" rtlCol="0">
            <a:spAutoFit/>
          </a:bodyPr>
          <a:lstStyle/>
          <a:p>
            <a:r>
              <a:rPr lang="en-US" dirty="0"/>
              <a:t>(AVABILTIY).</a:t>
            </a:r>
            <a:r>
              <a:rPr lang="en-US" dirty="0" err="1"/>
              <a:t>VIRGINA.GovSchw</a:t>
            </a:r>
            <a:r>
              <a:rPr lang="en-US" sz="800" strike="sngStrike" dirty="0"/>
              <a:t>.(</a:t>
            </a:r>
            <a:r>
              <a:rPr lang="en-US" sz="800" strike="sngStrike" dirty="0" err="1"/>
              <a:t>ibm.visajoesefph</a:t>
            </a:r>
            <a:r>
              <a:rPr lang="en-US" sz="800" strike="sngStrike" dirty="0"/>
              <a:t>)</a:t>
            </a:r>
          </a:p>
        </p:txBody>
      </p:sp>
      <p:sp>
        <p:nvSpPr>
          <p:cNvPr id="221" name="TextBox 220"/>
          <p:cNvSpPr txBox="1"/>
          <p:nvPr/>
        </p:nvSpPr>
        <p:spPr>
          <a:xfrm>
            <a:off x="7036227" y="3239260"/>
            <a:ext cx="532518" cy="215444"/>
          </a:xfrm>
          <a:prstGeom prst="rect">
            <a:avLst/>
          </a:prstGeom>
          <a:noFill/>
        </p:spPr>
        <p:txBody>
          <a:bodyPr wrap="none" rtlCol="0">
            <a:spAutoFit/>
          </a:bodyPr>
          <a:lstStyle/>
          <a:p>
            <a:r>
              <a:rPr lang="en-US" sz="800" strike="sngStrike" dirty="0"/>
              <a:t>Phil/</a:t>
            </a:r>
            <a:r>
              <a:rPr lang="en-US" sz="800" strike="sngStrike" dirty="0" err="1"/>
              <a:t>kim</a:t>
            </a:r>
            <a:endParaRPr lang="en-US" sz="800" strike="sngStrike" dirty="0"/>
          </a:p>
        </p:txBody>
      </p:sp>
      <p:cxnSp>
        <p:nvCxnSpPr>
          <p:cNvPr id="223" name="Straight Connector 222"/>
          <p:cNvCxnSpPr/>
          <p:nvPr/>
        </p:nvCxnSpPr>
        <p:spPr>
          <a:xfrm>
            <a:off x="1378444" y="3794213"/>
            <a:ext cx="10696271" cy="5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378444" y="4472121"/>
            <a:ext cx="10696271" cy="5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295640" y="5854075"/>
            <a:ext cx="10696271" cy="5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a:off x="1688091" y="5303241"/>
            <a:ext cx="10696271" cy="57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a:off x="1266639" y="6506419"/>
            <a:ext cx="10696271" cy="5705"/>
          </a:xfrm>
          <a:prstGeom prst="line">
            <a:avLst/>
          </a:prstGeom>
        </p:spPr>
        <p:style>
          <a:lnRef idx="1">
            <a:schemeClr val="accent1"/>
          </a:lnRef>
          <a:fillRef idx="0">
            <a:schemeClr val="accent1"/>
          </a:fillRef>
          <a:effectRef idx="0">
            <a:schemeClr val="accent1"/>
          </a:effectRef>
          <a:fontRef idx="minor">
            <a:schemeClr val="tx1"/>
          </a:fontRef>
        </p:style>
      </p:cxnSp>
      <p:sp>
        <p:nvSpPr>
          <p:cNvPr id="228" name="Rectangle 227">
            <a:extLst>
              <a:ext uri="{FF2B5EF4-FFF2-40B4-BE49-F238E27FC236}">
                <a16:creationId xmlns:a16="http://schemas.microsoft.com/office/drawing/2014/main" id="{277FA34A-B404-47BC-8A8A-E7863A66DC3C}"/>
              </a:ext>
            </a:extLst>
          </p:cNvPr>
          <p:cNvSpPr/>
          <p:nvPr/>
        </p:nvSpPr>
        <p:spPr>
          <a:xfrm>
            <a:off x="2958147" y="4493994"/>
            <a:ext cx="679801" cy="6253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9" name="Picture 22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097451" y="1926407"/>
            <a:ext cx="628033" cy="307736"/>
          </a:xfrm>
          <a:prstGeom prst="rect">
            <a:avLst/>
          </a:prstGeom>
        </p:spPr>
      </p:pic>
      <p:pic>
        <p:nvPicPr>
          <p:cNvPr id="230" name="Picture 22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933579" y="1939283"/>
            <a:ext cx="963197" cy="257999"/>
          </a:xfrm>
          <a:prstGeom prst="rect">
            <a:avLst/>
          </a:prstGeom>
        </p:spPr>
      </p:pic>
      <p:pic>
        <p:nvPicPr>
          <p:cNvPr id="234" name="Picture 233"/>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4977858" y="1765636"/>
            <a:ext cx="454120" cy="454120"/>
          </a:xfrm>
          <a:prstGeom prst="rect">
            <a:avLst/>
          </a:prstGeom>
        </p:spPr>
      </p:pic>
      <p:pic>
        <p:nvPicPr>
          <p:cNvPr id="235" name="Picture 234"/>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6022307" y="1766429"/>
            <a:ext cx="562810" cy="565323"/>
          </a:xfrm>
          <a:prstGeom prst="rect">
            <a:avLst/>
          </a:prstGeom>
        </p:spPr>
      </p:pic>
      <p:cxnSp>
        <p:nvCxnSpPr>
          <p:cNvPr id="232" name="Straight Connector 231"/>
          <p:cNvCxnSpPr/>
          <p:nvPr/>
        </p:nvCxnSpPr>
        <p:spPr>
          <a:xfrm>
            <a:off x="3043029" y="1717587"/>
            <a:ext cx="2558129" cy="41079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9" name="Rectangle 238">
            <a:extLst>
              <a:ext uri="{FF2B5EF4-FFF2-40B4-BE49-F238E27FC236}">
                <a16:creationId xmlns:a16="http://schemas.microsoft.com/office/drawing/2014/main" id="{277FA34A-B404-47BC-8A8A-E7863A66DC3C}"/>
              </a:ext>
            </a:extLst>
          </p:cNvPr>
          <p:cNvSpPr/>
          <p:nvPr/>
        </p:nvSpPr>
        <p:spPr>
          <a:xfrm>
            <a:off x="3075392" y="1708013"/>
            <a:ext cx="2457356" cy="5445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277FA34A-B404-47BC-8A8A-E7863A66DC3C}"/>
              </a:ext>
            </a:extLst>
          </p:cNvPr>
          <p:cNvSpPr/>
          <p:nvPr/>
        </p:nvSpPr>
        <p:spPr>
          <a:xfrm>
            <a:off x="5958872" y="1734659"/>
            <a:ext cx="840370" cy="5445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2" name="Straight Connector 241"/>
          <p:cNvCxnSpPr/>
          <p:nvPr/>
        </p:nvCxnSpPr>
        <p:spPr>
          <a:xfrm flipV="1">
            <a:off x="5977013" y="1766429"/>
            <a:ext cx="646196" cy="6626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V="1">
            <a:off x="3080679" y="1766429"/>
            <a:ext cx="2484432" cy="36195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7" name="Straight Connector 236"/>
          <p:cNvCxnSpPr/>
          <p:nvPr/>
        </p:nvCxnSpPr>
        <p:spPr>
          <a:xfrm>
            <a:off x="5943895" y="1922986"/>
            <a:ext cx="1052369" cy="23386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45" name="Picture 244"/>
          <p:cNvPicPr>
            <a:picLocks noChangeAspect="1"/>
          </p:cNvPicPr>
          <p:nvPr/>
        </p:nvPicPr>
        <p:blipFill>
          <a:blip r:embed="rId22"/>
          <a:stretch>
            <a:fillRect/>
          </a:stretch>
        </p:blipFill>
        <p:spPr>
          <a:xfrm>
            <a:off x="9065398" y="1771203"/>
            <a:ext cx="370659" cy="505444"/>
          </a:xfrm>
          <a:prstGeom prst="rect">
            <a:avLst/>
          </a:prstGeom>
        </p:spPr>
      </p:pic>
      <p:pic>
        <p:nvPicPr>
          <p:cNvPr id="246" name="Picture 245"/>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9479957" y="1924736"/>
            <a:ext cx="811233" cy="405617"/>
          </a:xfrm>
          <a:prstGeom prst="rect">
            <a:avLst/>
          </a:prstGeom>
        </p:spPr>
      </p:pic>
      <p:pic>
        <p:nvPicPr>
          <p:cNvPr id="247" name="Picture 246"/>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10331893" y="1830387"/>
            <a:ext cx="485580" cy="436407"/>
          </a:xfrm>
          <a:prstGeom prst="rect">
            <a:avLst/>
          </a:prstGeom>
        </p:spPr>
      </p:pic>
      <p:pic>
        <p:nvPicPr>
          <p:cNvPr id="248" name="Picture 247"/>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10919146" y="1920300"/>
            <a:ext cx="616677" cy="346494"/>
          </a:xfrm>
          <a:prstGeom prst="rect">
            <a:avLst/>
          </a:prstGeom>
        </p:spPr>
      </p:pic>
      <p:cxnSp>
        <p:nvCxnSpPr>
          <p:cNvPr id="250" name="Straight Connector 249"/>
          <p:cNvCxnSpPr/>
          <p:nvPr/>
        </p:nvCxnSpPr>
        <p:spPr>
          <a:xfrm>
            <a:off x="9568351" y="1833725"/>
            <a:ext cx="2136027" cy="390425"/>
          </a:xfrm>
          <a:prstGeom prst="line">
            <a:avLst/>
          </a:prstGeom>
        </p:spPr>
        <p:style>
          <a:lnRef idx="1">
            <a:schemeClr val="accent1"/>
          </a:lnRef>
          <a:fillRef idx="0">
            <a:schemeClr val="accent1"/>
          </a:fillRef>
          <a:effectRef idx="0">
            <a:schemeClr val="accent1"/>
          </a:effectRef>
          <a:fontRef idx="minor">
            <a:schemeClr val="tx1"/>
          </a:fontRef>
        </p:style>
      </p:cxnSp>
      <p:sp>
        <p:nvSpPr>
          <p:cNvPr id="251" name="Rectangle 250">
            <a:extLst>
              <a:ext uri="{FF2B5EF4-FFF2-40B4-BE49-F238E27FC236}">
                <a16:creationId xmlns:a16="http://schemas.microsoft.com/office/drawing/2014/main" id="{277FA34A-B404-47BC-8A8A-E7863A66DC3C}"/>
              </a:ext>
            </a:extLst>
          </p:cNvPr>
          <p:cNvSpPr/>
          <p:nvPr/>
        </p:nvSpPr>
        <p:spPr>
          <a:xfrm>
            <a:off x="9537730" y="1783914"/>
            <a:ext cx="2034830" cy="5445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p:cNvSpPr txBox="1"/>
          <p:nvPr/>
        </p:nvSpPr>
        <p:spPr>
          <a:xfrm>
            <a:off x="9801998" y="1988731"/>
            <a:ext cx="1733825" cy="369332"/>
          </a:xfrm>
          <a:prstGeom prst="rect">
            <a:avLst/>
          </a:prstGeom>
          <a:noFill/>
        </p:spPr>
        <p:txBody>
          <a:bodyPr wrap="square" rtlCol="0">
            <a:spAutoFit/>
          </a:bodyPr>
          <a:lstStyle/>
          <a:p>
            <a:r>
              <a:rPr lang="en-US" dirty="0"/>
              <a:t>INTERUPTS</a:t>
            </a:r>
          </a:p>
        </p:txBody>
      </p:sp>
      <p:sp>
        <p:nvSpPr>
          <p:cNvPr id="253" name="Rectangle 252"/>
          <p:cNvSpPr/>
          <p:nvPr/>
        </p:nvSpPr>
        <p:spPr>
          <a:xfrm>
            <a:off x="9537730" y="1771203"/>
            <a:ext cx="2034830" cy="2527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AUSCHWITZ</a:t>
            </a:r>
          </a:p>
        </p:txBody>
      </p:sp>
      <p:sp>
        <p:nvSpPr>
          <p:cNvPr id="254" name="TextBox 253"/>
          <p:cNvSpPr txBox="1"/>
          <p:nvPr/>
        </p:nvSpPr>
        <p:spPr>
          <a:xfrm>
            <a:off x="9547448" y="1687584"/>
            <a:ext cx="418704" cy="369332"/>
          </a:xfrm>
          <a:prstGeom prst="rect">
            <a:avLst/>
          </a:prstGeom>
          <a:noFill/>
        </p:spPr>
        <p:txBody>
          <a:bodyPr wrap="none" rtlCol="0">
            <a:spAutoFit/>
          </a:bodyPr>
          <a:lstStyle/>
          <a:p>
            <a:r>
              <a:rPr lang="en-US" dirty="0"/>
              <a:t>41</a:t>
            </a:r>
          </a:p>
        </p:txBody>
      </p:sp>
      <p:pic>
        <p:nvPicPr>
          <p:cNvPr id="255" name="Picture 254"/>
          <p:cNvPicPr>
            <a:picLocks noChangeAspect="1"/>
          </p:cNvPicPr>
          <p:nvPr/>
        </p:nvPicPr>
        <p:blipFill>
          <a:blip r:embed="rId26"/>
          <a:stretch>
            <a:fillRect/>
          </a:stretch>
        </p:blipFill>
        <p:spPr>
          <a:xfrm>
            <a:off x="3081401" y="5228311"/>
            <a:ext cx="567439" cy="563526"/>
          </a:xfrm>
          <a:prstGeom prst="rect">
            <a:avLst/>
          </a:prstGeom>
        </p:spPr>
      </p:pic>
      <p:sp>
        <p:nvSpPr>
          <p:cNvPr id="256" name="Rectangle 255">
            <a:extLst>
              <a:ext uri="{FF2B5EF4-FFF2-40B4-BE49-F238E27FC236}">
                <a16:creationId xmlns:a16="http://schemas.microsoft.com/office/drawing/2014/main" id="{277FA34A-B404-47BC-8A8A-E7863A66DC3C}"/>
              </a:ext>
            </a:extLst>
          </p:cNvPr>
          <p:cNvSpPr/>
          <p:nvPr/>
        </p:nvSpPr>
        <p:spPr>
          <a:xfrm>
            <a:off x="2966554" y="5187618"/>
            <a:ext cx="692897" cy="6253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7" name="Picture 256"/>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3287486" y="5196133"/>
            <a:ext cx="350462" cy="272124"/>
          </a:xfrm>
          <a:prstGeom prst="rect">
            <a:avLst/>
          </a:prstGeom>
        </p:spPr>
      </p:pic>
      <p:pic>
        <p:nvPicPr>
          <p:cNvPr id="258" name="Picture 257"/>
          <p:cNvPicPr>
            <a:picLocks noChangeAspect="1"/>
          </p:cNvPicPr>
          <p:nvPr/>
        </p:nvPicPr>
        <p:blipFill>
          <a:blip r:embed="rId26"/>
          <a:stretch>
            <a:fillRect/>
          </a:stretch>
        </p:blipFill>
        <p:spPr>
          <a:xfrm>
            <a:off x="4399808" y="3889775"/>
            <a:ext cx="567439" cy="563526"/>
          </a:xfrm>
          <a:prstGeom prst="rect">
            <a:avLst/>
          </a:prstGeom>
        </p:spPr>
      </p:pic>
      <p:sp>
        <p:nvSpPr>
          <p:cNvPr id="259" name="Rectangle 258">
            <a:extLst>
              <a:ext uri="{FF2B5EF4-FFF2-40B4-BE49-F238E27FC236}">
                <a16:creationId xmlns:a16="http://schemas.microsoft.com/office/drawing/2014/main" id="{277FA34A-B404-47BC-8A8A-E7863A66DC3C}"/>
              </a:ext>
            </a:extLst>
          </p:cNvPr>
          <p:cNvSpPr/>
          <p:nvPr/>
        </p:nvSpPr>
        <p:spPr>
          <a:xfrm>
            <a:off x="4284961" y="3849082"/>
            <a:ext cx="692897" cy="6253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0" name="Picture 259"/>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4605893" y="3857597"/>
            <a:ext cx="350462" cy="272124"/>
          </a:xfrm>
          <a:prstGeom prst="rect">
            <a:avLst/>
          </a:prstGeom>
        </p:spPr>
      </p:pic>
      <p:pic>
        <p:nvPicPr>
          <p:cNvPr id="261" name="Picture 260"/>
          <p:cNvPicPr>
            <a:picLocks noChangeAspect="1"/>
          </p:cNvPicPr>
          <p:nvPr/>
        </p:nvPicPr>
        <p:blipFill>
          <a:blip r:embed="rId26"/>
          <a:stretch>
            <a:fillRect/>
          </a:stretch>
        </p:blipFill>
        <p:spPr>
          <a:xfrm>
            <a:off x="7405423" y="1725273"/>
            <a:ext cx="567439" cy="563526"/>
          </a:xfrm>
          <a:prstGeom prst="rect">
            <a:avLst/>
          </a:prstGeom>
        </p:spPr>
      </p:pic>
      <p:sp>
        <p:nvSpPr>
          <p:cNvPr id="262" name="Rectangle 261">
            <a:extLst>
              <a:ext uri="{FF2B5EF4-FFF2-40B4-BE49-F238E27FC236}">
                <a16:creationId xmlns:a16="http://schemas.microsoft.com/office/drawing/2014/main" id="{277FA34A-B404-47BC-8A8A-E7863A66DC3C}"/>
              </a:ext>
            </a:extLst>
          </p:cNvPr>
          <p:cNvSpPr/>
          <p:nvPr/>
        </p:nvSpPr>
        <p:spPr>
          <a:xfrm>
            <a:off x="7290576" y="1684580"/>
            <a:ext cx="692897" cy="6253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3" name="Picture 262"/>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7611508" y="1693095"/>
            <a:ext cx="350462" cy="272124"/>
          </a:xfrm>
          <a:prstGeom prst="rect">
            <a:avLst/>
          </a:prstGeom>
        </p:spPr>
      </p:pic>
      <p:pic>
        <p:nvPicPr>
          <p:cNvPr id="264" name="Picture 263"/>
          <p:cNvPicPr>
            <a:picLocks noChangeAspect="1"/>
          </p:cNvPicPr>
          <p:nvPr/>
        </p:nvPicPr>
        <p:blipFill>
          <a:blip r:embed="rId28"/>
          <a:stretch>
            <a:fillRect/>
          </a:stretch>
        </p:blipFill>
        <p:spPr>
          <a:xfrm>
            <a:off x="2277957" y="5867793"/>
            <a:ext cx="470082" cy="662592"/>
          </a:xfrm>
          <a:prstGeom prst="rect">
            <a:avLst/>
          </a:prstGeom>
        </p:spPr>
      </p:pic>
      <p:pic>
        <p:nvPicPr>
          <p:cNvPr id="265" name="Picture 264"/>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4565412" y="5940303"/>
            <a:ext cx="412446" cy="412446"/>
          </a:xfrm>
          <a:prstGeom prst="rect">
            <a:avLst/>
          </a:prstGeom>
        </p:spPr>
      </p:pic>
      <p:cxnSp>
        <p:nvCxnSpPr>
          <p:cNvPr id="268" name="Straight Connector 267"/>
          <p:cNvCxnSpPr/>
          <p:nvPr/>
        </p:nvCxnSpPr>
        <p:spPr>
          <a:xfrm flipV="1">
            <a:off x="4605893" y="5799718"/>
            <a:ext cx="499507" cy="65424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9" name="Rectangle 268">
            <a:extLst>
              <a:ext uri="{FF2B5EF4-FFF2-40B4-BE49-F238E27FC236}">
                <a16:creationId xmlns:a16="http://schemas.microsoft.com/office/drawing/2014/main" id="{277FA34A-B404-47BC-8A8A-E7863A66DC3C}"/>
              </a:ext>
            </a:extLst>
          </p:cNvPr>
          <p:cNvSpPr/>
          <p:nvPr/>
        </p:nvSpPr>
        <p:spPr>
          <a:xfrm>
            <a:off x="4565412" y="5916285"/>
            <a:ext cx="426921" cy="43426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 name="Picture 265"/>
          <p:cNvPicPr>
            <a:picLocks noChangeAspect="1"/>
          </p:cNvPicPr>
          <p:nvPr/>
        </p:nvPicPr>
        <p:blipFill>
          <a:blip r:embed="rId30"/>
          <a:stretch>
            <a:fillRect/>
          </a:stretch>
        </p:blipFill>
        <p:spPr>
          <a:xfrm>
            <a:off x="4110801" y="5899366"/>
            <a:ext cx="909221" cy="578067"/>
          </a:xfrm>
          <a:prstGeom prst="rect">
            <a:avLst/>
          </a:prstGeom>
        </p:spPr>
      </p:pic>
      <p:sp>
        <p:nvSpPr>
          <p:cNvPr id="270" name="TextBox 269"/>
          <p:cNvSpPr txBox="1"/>
          <p:nvPr/>
        </p:nvSpPr>
        <p:spPr>
          <a:xfrm>
            <a:off x="3043029" y="6098760"/>
            <a:ext cx="967894" cy="369332"/>
          </a:xfrm>
          <a:prstGeom prst="rect">
            <a:avLst/>
          </a:prstGeom>
          <a:noFill/>
        </p:spPr>
        <p:txBody>
          <a:bodyPr wrap="none" rtlCol="0">
            <a:spAutoFit/>
          </a:bodyPr>
          <a:lstStyle/>
          <a:p>
            <a:r>
              <a:rPr lang="en-US" b="1" dirty="0"/>
              <a:t>IMPORT</a:t>
            </a:r>
          </a:p>
        </p:txBody>
      </p:sp>
      <p:sp>
        <p:nvSpPr>
          <p:cNvPr id="271" name="Rectangle 270">
            <a:extLst>
              <a:ext uri="{FF2B5EF4-FFF2-40B4-BE49-F238E27FC236}">
                <a16:creationId xmlns:a16="http://schemas.microsoft.com/office/drawing/2014/main" id="{277FA34A-B404-47BC-8A8A-E7863A66DC3C}"/>
              </a:ext>
            </a:extLst>
          </p:cNvPr>
          <p:cNvSpPr/>
          <p:nvPr/>
        </p:nvSpPr>
        <p:spPr>
          <a:xfrm>
            <a:off x="2205656" y="5872372"/>
            <a:ext cx="692897" cy="6253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2" name="Picture 27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08773" y="5871096"/>
            <a:ext cx="563153" cy="553538"/>
          </a:xfrm>
          <a:prstGeom prst="rect">
            <a:avLst/>
          </a:prstGeom>
        </p:spPr>
      </p:pic>
      <p:sp>
        <p:nvSpPr>
          <p:cNvPr id="273" name="Rectangle 272">
            <a:extLst>
              <a:ext uri="{FF2B5EF4-FFF2-40B4-BE49-F238E27FC236}">
                <a16:creationId xmlns:a16="http://schemas.microsoft.com/office/drawing/2014/main" id="{277FA34A-B404-47BC-8A8A-E7863A66DC3C}"/>
              </a:ext>
            </a:extLst>
          </p:cNvPr>
          <p:cNvSpPr/>
          <p:nvPr/>
        </p:nvSpPr>
        <p:spPr>
          <a:xfrm>
            <a:off x="1273564" y="5874220"/>
            <a:ext cx="763803" cy="6225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4" name="Picture 273"/>
          <p:cNvPicPr>
            <a:picLocks noChangeAspect="1"/>
          </p:cNvPicPr>
          <p:nvPr/>
        </p:nvPicPr>
        <p:blipFill>
          <a:blip r:embed="rId10"/>
          <a:stretch>
            <a:fillRect/>
          </a:stretch>
        </p:blipFill>
        <p:spPr>
          <a:xfrm>
            <a:off x="1334614" y="5865488"/>
            <a:ext cx="679129" cy="511354"/>
          </a:xfrm>
          <a:prstGeom prst="rect">
            <a:avLst/>
          </a:prstGeom>
        </p:spPr>
      </p:pic>
      <p:cxnSp>
        <p:nvCxnSpPr>
          <p:cNvPr id="276" name="Straight Connector 275"/>
          <p:cNvCxnSpPr/>
          <p:nvPr/>
        </p:nvCxnSpPr>
        <p:spPr>
          <a:xfrm flipV="1">
            <a:off x="2198482" y="5867793"/>
            <a:ext cx="745581" cy="495995"/>
          </a:xfrm>
          <a:prstGeom prst="line">
            <a:avLst/>
          </a:prstGeom>
        </p:spPr>
        <p:style>
          <a:lnRef idx="1">
            <a:schemeClr val="accent1"/>
          </a:lnRef>
          <a:fillRef idx="0">
            <a:schemeClr val="accent1"/>
          </a:fillRef>
          <a:effectRef idx="0">
            <a:schemeClr val="accent1"/>
          </a:effectRef>
          <a:fontRef idx="minor">
            <a:schemeClr val="tx1"/>
          </a:fontRef>
        </p:style>
      </p:cxnSp>
      <p:sp>
        <p:nvSpPr>
          <p:cNvPr id="277" name="Rectangle 276"/>
          <p:cNvSpPr/>
          <p:nvPr/>
        </p:nvSpPr>
        <p:spPr>
          <a:xfrm>
            <a:off x="9644743" y="5879113"/>
            <a:ext cx="2547257" cy="65127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 PETERSSON</a:t>
            </a:r>
          </a:p>
        </p:txBody>
      </p:sp>
      <p:sp>
        <p:nvSpPr>
          <p:cNvPr id="278" name="TextBox 277"/>
          <p:cNvSpPr txBox="1"/>
          <p:nvPr/>
        </p:nvSpPr>
        <p:spPr>
          <a:xfrm>
            <a:off x="11008377" y="6360370"/>
            <a:ext cx="548548" cy="215444"/>
          </a:xfrm>
          <a:prstGeom prst="rect">
            <a:avLst/>
          </a:prstGeom>
          <a:noFill/>
        </p:spPr>
        <p:txBody>
          <a:bodyPr wrap="none" rtlCol="0">
            <a:spAutoFit/>
          </a:bodyPr>
          <a:lstStyle/>
          <a:p>
            <a:r>
              <a:rPr lang="en-US" sz="800" strike="sngStrike" dirty="0"/>
              <a:t>Hercules</a:t>
            </a:r>
          </a:p>
        </p:txBody>
      </p:sp>
      <p:sp>
        <p:nvSpPr>
          <p:cNvPr id="279" name="TextBox 278"/>
          <p:cNvSpPr txBox="1"/>
          <p:nvPr/>
        </p:nvSpPr>
        <p:spPr>
          <a:xfrm>
            <a:off x="10487245" y="6283426"/>
            <a:ext cx="1489510" cy="215444"/>
          </a:xfrm>
          <a:prstGeom prst="rect">
            <a:avLst/>
          </a:prstGeom>
          <a:noFill/>
        </p:spPr>
        <p:txBody>
          <a:bodyPr wrap="none" rtlCol="0">
            <a:spAutoFit/>
          </a:bodyPr>
          <a:lstStyle/>
          <a:p>
            <a:r>
              <a:rPr lang="en-US" sz="800" dirty="0"/>
              <a:t>LEVEL: </a:t>
            </a:r>
            <a:r>
              <a:rPr lang="en-US" sz="800" dirty="0" err="1"/>
              <a:t>CPVA.</a:t>
            </a:r>
            <a:r>
              <a:rPr lang="en-US" sz="800" strike="sngStrike" dirty="0" err="1"/>
              <a:t>china.Kaiser.clond</a:t>
            </a:r>
            <a:endParaRPr lang="en-US" sz="800" strike="sngStrike" dirty="0"/>
          </a:p>
        </p:txBody>
      </p:sp>
      <p:sp>
        <p:nvSpPr>
          <p:cNvPr id="280" name="TextBox 279"/>
          <p:cNvSpPr txBox="1"/>
          <p:nvPr/>
        </p:nvSpPr>
        <p:spPr>
          <a:xfrm>
            <a:off x="1093863" y="6488668"/>
            <a:ext cx="2368854" cy="369332"/>
          </a:xfrm>
          <a:prstGeom prst="rect">
            <a:avLst/>
          </a:prstGeom>
          <a:noFill/>
        </p:spPr>
        <p:txBody>
          <a:bodyPr wrap="none" rtlCol="0">
            <a:spAutoFit/>
          </a:bodyPr>
          <a:lstStyle/>
          <a:p>
            <a:r>
              <a:rPr lang="en-US" dirty="0" err="1"/>
              <a:t>KOCEMAN.VIRING.</a:t>
            </a:r>
            <a:r>
              <a:rPr lang="en-US" sz="800" strike="sngStrike" dirty="0" err="1"/>
              <a:t>ken.rogers</a:t>
            </a:r>
            <a:endParaRPr lang="en-US" sz="800" strike="sngStrike" dirty="0"/>
          </a:p>
        </p:txBody>
      </p:sp>
      <p:pic>
        <p:nvPicPr>
          <p:cNvPr id="281" name="Picture 280"/>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522769" y="6564576"/>
            <a:ext cx="332763" cy="237688"/>
          </a:xfrm>
          <a:prstGeom prst="rect">
            <a:avLst/>
          </a:prstGeom>
        </p:spPr>
      </p:pic>
      <p:sp>
        <p:nvSpPr>
          <p:cNvPr id="282" name="Rectangle 281">
            <a:extLst>
              <a:ext uri="{FF2B5EF4-FFF2-40B4-BE49-F238E27FC236}">
                <a16:creationId xmlns:a16="http://schemas.microsoft.com/office/drawing/2014/main" id="{277FA34A-B404-47BC-8A8A-E7863A66DC3C}"/>
              </a:ext>
            </a:extLst>
          </p:cNvPr>
          <p:cNvSpPr/>
          <p:nvPr/>
        </p:nvSpPr>
        <p:spPr>
          <a:xfrm>
            <a:off x="3416524" y="6528471"/>
            <a:ext cx="1765075" cy="26937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TextBox 283"/>
          <p:cNvSpPr txBox="1"/>
          <p:nvPr/>
        </p:nvSpPr>
        <p:spPr>
          <a:xfrm>
            <a:off x="-24729" y="6500612"/>
            <a:ext cx="1284326" cy="369332"/>
          </a:xfrm>
          <a:prstGeom prst="rect">
            <a:avLst/>
          </a:prstGeom>
          <a:noFill/>
        </p:spPr>
        <p:txBody>
          <a:bodyPr wrap="none" rtlCol="0">
            <a:spAutoFit/>
          </a:bodyPr>
          <a:lstStyle/>
          <a:p>
            <a:r>
              <a:rPr lang="en-US" dirty="0"/>
              <a:t>HOMCEIDE.</a:t>
            </a:r>
          </a:p>
        </p:txBody>
      </p:sp>
      <p:cxnSp>
        <p:nvCxnSpPr>
          <p:cNvPr id="286" name="Straight Connector 285"/>
          <p:cNvCxnSpPr/>
          <p:nvPr/>
        </p:nvCxnSpPr>
        <p:spPr>
          <a:xfrm flipV="1">
            <a:off x="2592414" y="5423770"/>
            <a:ext cx="822244" cy="574574"/>
          </a:xfrm>
          <a:prstGeom prst="line">
            <a:avLst/>
          </a:prstGeom>
        </p:spPr>
        <p:style>
          <a:lnRef idx="1">
            <a:schemeClr val="accent1"/>
          </a:lnRef>
          <a:fillRef idx="0">
            <a:schemeClr val="accent1"/>
          </a:fillRef>
          <a:effectRef idx="0">
            <a:schemeClr val="accent1"/>
          </a:effectRef>
          <a:fontRef idx="minor">
            <a:schemeClr val="tx1"/>
          </a:fontRef>
        </p:style>
      </p:cxnSp>
      <p:pic>
        <p:nvPicPr>
          <p:cNvPr id="4098" name="Picture 2" descr="https://d3njjcbhbojbot.cloudfront.net/api/utilities/v1/imageproxy/https://coursera-course-photos.s3.amazonaws.com/3a/16b387f6bf4296afd807cbdd284594/Introduction-to-zOS-UNIX-System-Services.png?auto=format%2Ccompress&amp;dpr=1"/>
          <p:cNvPicPr>
            <a:picLocks noChangeAspect="1" noChangeArrowheads="1"/>
          </p:cNvPicPr>
          <p:nvPr/>
        </p:nvPicPr>
        <p:blipFill>
          <a:blip r:embed="rId31" cstate="hqprint">
            <a:extLst>
              <a:ext uri="{28A0092B-C50C-407E-A947-70E740481C1C}">
                <a14:useLocalDpi xmlns:a14="http://schemas.microsoft.com/office/drawing/2010/main" val="0"/>
              </a:ext>
            </a:extLst>
          </a:blip>
          <a:srcRect/>
          <a:stretch>
            <a:fillRect/>
          </a:stretch>
        </p:blipFill>
        <p:spPr bwMode="auto">
          <a:xfrm>
            <a:off x="4116098" y="6564576"/>
            <a:ext cx="247693" cy="247693"/>
          </a:xfrm>
          <a:prstGeom prst="rect">
            <a:avLst/>
          </a:prstGeom>
          <a:noFill/>
          <a:extLst>
            <a:ext uri="{909E8E84-426E-40DD-AFC4-6F175D3DCCD1}">
              <a14:hiddenFill xmlns:a14="http://schemas.microsoft.com/office/drawing/2010/main">
                <a:solidFill>
                  <a:srgbClr val="FFFFFF"/>
                </a:solidFill>
              </a14:hiddenFill>
            </a:ext>
          </a:extLst>
        </p:spPr>
      </p:pic>
      <p:pic>
        <p:nvPicPr>
          <p:cNvPr id="283" name="Picture 282"/>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4664622" y="6556025"/>
            <a:ext cx="350462" cy="272124"/>
          </a:xfrm>
          <a:prstGeom prst="rect">
            <a:avLst/>
          </a:prstGeom>
        </p:spPr>
      </p:pic>
      <p:cxnSp>
        <p:nvCxnSpPr>
          <p:cNvPr id="288" name="Straight Connector 287"/>
          <p:cNvCxnSpPr/>
          <p:nvPr/>
        </p:nvCxnSpPr>
        <p:spPr>
          <a:xfrm flipV="1">
            <a:off x="2920606" y="6575814"/>
            <a:ext cx="2782125" cy="11890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90" name="Picture 289"/>
          <p:cNvPicPr>
            <a:picLocks noChangeAspect="1"/>
          </p:cNvPicPr>
          <p:nvPr/>
        </p:nvPicPr>
        <p:blipFill>
          <a:blip r:embed="rId26"/>
          <a:stretch>
            <a:fillRect/>
          </a:stretch>
        </p:blipFill>
        <p:spPr>
          <a:xfrm>
            <a:off x="7337143" y="995665"/>
            <a:ext cx="567439" cy="563526"/>
          </a:xfrm>
          <a:prstGeom prst="rect">
            <a:avLst/>
          </a:prstGeom>
        </p:spPr>
      </p:pic>
      <p:sp>
        <p:nvSpPr>
          <p:cNvPr id="291" name="Rectangle 290">
            <a:extLst>
              <a:ext uri="{FF2B5EF4-FFF2-40B4-BE49-F238E27FC236}">
                <a16:creationId xmlns:a16="http://schemas.microsoft.com/office/drawing/2014/main" id="{277FA34A-B404-47BC-8A8A-E7863A66DC3C}"/>
              </a:ext>
            </a:extLst>
          </p:cNvPr>
          <p:cNvSpPr/>
          <p:nvPr/>
        </p:nvSpPr>
        <p:spPr>
          <a:xfrm>
            <a:off x="7222296" y="954972"/>
            <a:ext cx="692897" cy="6253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2" name="Picture 291"/>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7543228" y="963487"/>
            <a:ext cx="350462" cy="272124"/>
          </a:xfrm>
          <a:prstGeom prst="rect">
            <a:avLst/>
          </a:prstGeom>
        </p:spPr>
      </p:pic>
      <p:pic>
        <p:nvPicPr>
          <p:cNvPr id="289" name="Picture 288"/>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5117185" y="967341"/>
            <a:ext cx="1050365" cy="644126"/>
          </a:xfrm>
          <a:prstGeom prst="rect">
            <a:avLst/>
          </a:prstGeom>
        </p:spPr>
      </p:pic>
      <p:sp>
        <p:nvSpPr>
          <p:cNvPr id="294" name="TextBox 293"/>
          <p:cNvSpPr txBox="1"/>
          <p:nvPr/>
        </p:nvSpPr>
        <p:spPr>
          <a:xfrm>
            <a:off x="6263261" y="916816"/>
            <a:ext cx="985823" cy="338554"/>
          </a:xfrm>
          <a:prstGeom prst="rect">
            <a:avLst/>
          </a:prstGeom>
          <a:noFill/>
        </p:spPr>
        <p:txBody>
          <a:bodyPr wrap="square" rtlCol="0">
            <a:spAutoFit/>
          </a:bodyPr>
          <a:lstStyle/>
          <a:p>
            <a:r>
              <a:rPr lang="en-US" sz="800" dirty="0"/>
              <a:t>No cube left behind</a:t>
            </a:r>
          </a:p>
        </p:txBody>
      </p:sp>
      <p:pic>
        <p:nvPicPr>
          <p:cNvPr id="295" name="Picture 294"/>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8110667" y="976596"/>
            <a:ext cx="491805" cy="572196"/>
          </a:xfrm>
          <a:prstGeom prst="rect">
            <a:avLst/>
          </a:prstGeom>
        </p:spPr>
      </p:pic>
      <p:sp>
        <p:nvSpPr>
          <p:cNvPr id="296" name="TextBox 295"/>
          <p:cNvSpPr txBox="1"/>
          <p:nvPr/>
        </p:nvSpPr>
        <p:spPr>
          <a:xfrm>
            <a:off x="9065398" y="1099549"/>
            <a:ext cx="2064989" cy="369332"/>
          </a:xfrm>
          <a:prstGeom prst="rect">
            <a:avLst/>
          </a:prstGeom>
          <a:noFill/>
        </p:spPr>
        <p:txBody>
          <a:bodyPr wrap="none" rtlCol="0">
            <a:spAutoFit/>
          </a:bodyPr>
          <a:lstStyle/>
          <a:p>
            <a:r>
              <a:rPr lang="en-US" dirty="0"/>
              <a:t>V2.FBI:KIDNNAPIGN</a:t>
            </a:r>
          </a:p>
        </p:txBody>
      </p:sp>
      <p:pic>
        <p:nvPicPr>
          <p:cNvPr id="297" name="Picture 296"/>
          <p:cNvPicPr>
            <a:picLocks noChangeAspect="1"/>
          </p:cNvPicPr>
          <p:nvPr/>
        </p:nvPicPr>
        <p:blipFill>
          <a:blip r:embed="rId34"/>
          <a:stretch>
            <a:fillRect/>
          </a:stretch>
        </p:blipFill>
        <p:spPr>
          <a:xfrm>
            <a:off x="3869060" y="970956"/>
            <a:ext cx="1124914" cy="691916"/>
          </a:xfrm>
          <a:prstGeom prst="rect">
            <a:avLst/>
          </a:prstGeom>
        </p:spPr>
      </p:pic>
      <p:sp>
        <p:nvSpPr>
          <p:cNvPr id="298" name="TextBox 297"/>
          <p:cNvSpPr txBox="1"/>
          <p:nvPr/>
        </p:nvSpPr>
        <p:spPr>
          <a:xfrm>
            <a:off x="6322470" y="1176550"/>
            <a:ext cx="789556" cy="461665"/>
          </a:xfrm>
          <a:prstGeom prst="rect">
            <a:avLst/>
          </a:prstGeom>
          <a:noFill/>
        </p:spPr>
        <p:txBody>
          <a:bodyPr wrap="square" rtlCol="0">
            <a:spAutoFit/>
          </a:bodyPr>
          <a:lstStyle/>
          <a:p>
            <a:r>
              <a:rPr lang="en-US" sz="800" strike="sngStrike" dirty="0"/>
              <a:t>--Cube </a:t>
            </a:r>
            <a:r>
              <a:rPr lang="en-US" sz="800" strike="sngStrike" dirty="0" err="1"/>
              <a:t>Provisiongin</a:t>
            </a:r>
            <a:r>
              <a:rPr lang="en-US" sz="800" strike="sngStrike" dirty="0"/>
              <a:t> Engineer</a:t>
            </a:r>
          </a:p>
        </p:txBody>
      </p:sp>
      <p:sp>
        <p:nvSpPr>
          <p:cNvPr id="300" name="Rectangle 299">
            <a:extLst>
              <a:ext uri="{FF2B5EF4-FFF2-40B4-BE49-F238E27FC236}">
                <a16:creationId xmlns:a16="http://schemas.microsoft.com/office/drawing/2014/main" id="{277FA34A-B404-47BC-8A8A-E7863A66DC3C}"/>
              </a:ext>
            </a:extLst>
          </p:cNvPr>
          <p:cNvSpPr/>
          <p:nvPr/>
        </p:nvSpPr>
        <p:spPr>
          <a:xfrm>
            <a:off x="6307037" y="964443"/>
            <a:ext cx="692897" cy="6253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p:cNvCxnSpPr/>
          <p:nvPr/>
        </p:nvCxnSpPr>
        <p:spPr>
          <a:xfrm flipH="1" flipV="1">
            <a:off x="6470079" y="968956"/>
            <a:ext cx="241685" cy="414634"/>
          </a:xfrm>
          <a:prstGeom prst="line">
            <a:avLst/>
          </a:prstGeom>
        </p:spPr>
        <p:style>
          <a:lnRef idx="1">
            <a:schemeClr val="accent1"/>
          </a:lnRef>
          <a:fillRef idx="0">
            <a:schemeClr val="accent1"/>
          </a:fillRef>
          <a:effectRef idx="0">
            <a:schemeClr val="accent1"/>
          </a:effectRef>
          <a:fontRef idx="minor">
            <a:schemeClr val="tx1"/>
          </a:fontRef>
        </p:style>
      </p:cxnSp>
      <p:sp>
        <p:nvSpPr>
          <p:cNvPr id="302" name="TextBox 301"/>
          <p:cNvSpPr txBox="1"/>
          <p:nvPr/>
        </p:nvSpPr>
        <p:spPr>
          <a:xfrm flipH="1">
            <a:off x="8152015" y="941538"/>
            <a:ext cx="3608219" cy="646331"/>
          </a:xfrm>
          <a:prstGeom prst="rect">
            <a:avLst/>
          </a:prstGeom>
          <a:noFill/>
        </p:spPr>
        <p:txBody>
          <a:bodyPr wrap="square" rtlCol="0">
            <a:spAutoFit/>
          </a:bodyPr>
          <a:lstStyle/>
          <a:p>
            <a:r>
              <a:rPr lang="en-US" dirty="0"/>
              <a:t>PX.CD[Wu-Tang].VP </a:t>
            </a:r>
            <a:r>
              <a:rPr lang="en-US" dirty="0" err="1"/>
              <a:t>GERMAN.INGO.old</a:t>
            </a:r>
            <a:r>
              <a:rPr lang="en-US" dirty="0"/>
              <a:t> dirty </a:t>
            </a:r>
            <a:r>
              <a:rPr lang="en-US" dirty="0" err="1"/>
              <a:t>basterd</a:t>
            </a:r>
            <a:endParaRPr lang="en-US" dirty="0"/>
          </a:p>
        </p:txBody>
      </p:sp>
      <p:sp>
        <p:nvSpPr>
          <p:cNvPr id="303" name="TextBox 302"/>
          <p:cNvSpPr txBox="1"/>
          <p:nvPr/>
        </p:nvSpPr>
        <p:spPr>
          <a:xfrm>
            <a:off x="8895228" y="1292414"/>
            <a:ext cx="3081164" cy="369332"/>
          </a:xfrm>
          <a:prstGeom prst="rect">
            <a:avLst/>
          </a:prstGeom>
          <a:noFill/>
        </p:spPr>
        <p:txBody>
          <a:bodyPr wrap="none" rtlCol="0">
            <a:spAutoFit/>
          </a:bodyPr>
          <a:lstStyle/>
          <a:p>
            <a:r>
              <a:rPr lang="en-US" dirty="0" err="1"/>
              <a:t>IPX.St</a:t>
            </a:r>
            <a:r>
              <a:rPr lang="en-US" dirty="0"/>
              <a:t>. </a:t>
            </a:r>
            <a:r>
              <a:rPr lang="en-US" dirty="0" err="1"/>
              <a:t>Martin.VP</a:t>
            </a:r>
            <a:r>
              <a:rPr lang="en-US" dirty="0"/>
              <a:t> German .</a:t>
            </a:r>
            <a:r>
              <a:rPr lang="en-US" sz="800" strike="sngStrike" dirty="0"/>
              <a:t>Ingo/Inga</a:t>
            </a:r>
          </a:p>
        </p:txBody>
      </p:sp>
      <p:sp>
        <p:nvSpPr>
          <p:cNvPr id="305" name="Rectangle 304">
            <a:extLst>
              <a:ext uri="{FF2B5EF4-FFF2-40B4-BE49-F238E27FC236}">
                <a16:creationId xmlns:a16="http://schemas.microsoft.com/office/drawing/2014/main" id="{277FA34A-B404-47BC-8A8A-E7863A66DC3C}"/>
              </a:ext>
            </a:extLst>
          </p:cNvPr>
          <p:cNvSpPr/>
          <p:nvPr/>
        </p:nvSpPr>
        <p:spPr>
          <a:xfrm flipH="1">
            <a:off x="8071061" y="953918"/>
            <a:ext cx="3968884" cy="6253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4" name="Picture 303"/>
          <p:cNvPicPr>
            <a:picLocks noChangeAspect="1"/>
          </p:cNvPicPr>
          <p:nvPr/>
        </p:nvPicPr>
        <p:blipFill>
          <a:blip r:embed="rId35" cstate="hqprint">
            <a:extLst>
              <a:ext uri="{28A0092B-C50C-407E-A947-70E740481C1C}">
                <a14:useLocalDpi xmlns:a14="http://schemas.microsoft.com/office/drawing/2010/main" val="0"/>
              </a:ext>
            </a:extLst>
          </a:blip>
          <a:stretch>
            <a:fillRect/>
          </a:stretch>
        </p:blipFill>
        <p:spPr>
          <a:xfrm>
            <a:off x="54882" y="1902536"/>
            <a:ext cx="1085984" cy="791156"/>
          </a:xfrm>
          <a:prstGeom prst="rect">
            <a:avLst/>
          </a:prstGeom>
        </p:spPr>
      </p:pic>
      <p:sp>
        <p:nvSpPr>
          <p:cNvPr id="306" name="Rectangle 305"/>
          <p:cNvSpPr/>
          <p:nvPr/>
        </p:nvSpPr>
        <p:spPr>
          <a:xfrm>
            <a:off x="-50159" y="2688992"/>
            <a:ext cx="1431802" cy="215444"/>
          </a:xfrm>
          <a:prstGeom prst="rect">
            <a:avLst/>
          </a:prstGeom>
        </p:spPr>
        <p:txBody>
          <a:bodyPr wrap="none">
            <a:spAutoFit/>
          </a:bodyPr>
          <a:lstStyle/>
          <a:p>
            <a:r>
              <a:rPr lang="en-US" sz="800" dirty="0">
                <a:solidFill>
                  <a:srgbClr val="707070"/>
                </a:solidFill>
                <a:latin typeface="Graphik Web"/>
              </a:rPr>
              <a:t>Oakland at 2001 Broadway</a:t>
            </a:r>
            <a:endParaRPr lang="en-US" sz="800" dirty="0"/>
          </a:p>
        </p:txBody>
      </p:sp>
      <p:pic>
        <p:nvPicPr>
          <p:cNvPr id="307" name="Picture 306"/>
          <p:cNvPicPr>
            <a:picLocks noChangeAspect="1"/>
          </p:cNvPicPr>
          <p:nvPr/>
        </p:nvPicPr>
        <p:blipFill>
          <a:blip r:embed="rId2"/>
          <a:stretch>
            <a:fillRect/>
          </a:stretch>
        </p:blipFill>
        <p:spPr>
          <a:xfrm>
            <a:off x="555497" y="2532416"/>
            <a:ext cx="643333" cy="402420"/>
          </a:xfrm>
          <a:prstGeom prst="rect">
            <a:avLst/>
          </a:prstGeom>
        </p:spPr>
      </p:pic>
      <p:pic>
        <p:nvPicPr>
          <p:cNvPr id="308" name="Picture 307"/>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251427" y="2250027"/>
            <a:ext cx="720952" cy="962509"/>
          </a:xfrm>
          <a:prstGeom prst="rect">
            <a:avLst/>
          </a:prstGeom>
        </p:spPr>
      </p:pic>
      <p:sp>
        <p:nvSpPr>
          <p:cNvPr id="309" name="TextBox 308"/>
          <p:cNvSpPr txBox="1"/>
          <p:nvPr/>
        </p:nvSpPr>
        <p:spPr>
          <a:xfrm>
            <a:off x="24853" y="3138886"/>
            <a:ext cx="970137" cy="246221"/>
          </a:xfrm>
          <a:prstGeom prst="rect">
            <a:avLst/>
          </a:prstGeom>
          <a:noFill/>
        </p:spPr>
        <p:txBody>
          <a:bodyPr wrap="none" rtlCol="0">
            <a:spAutoFit/>
          </a:bodyPr>
          <a:lstStyle/>
          <a:p>
            <a:r>
              <a:rPr lang="en-US" sz="1000" dirty="0"/>
              <a:t>425 Market, SF</a:t>
            </a:r>
          </a:p>
        </p:txBody>
      </p:sp>
      <p:sp>
        <p:nvSpPr>
          <p:cNvPr id="310" name="Rectangle 309">
            <a:extLst>
              <a:ext uri="{FF2B5EF4-FFF2-40B4-BE49-F238E27FC236}">
                <a16:creationId xmlns:a16="http://schemas.microsoft.com/office/drawing/2014/main" id="{277FA34A-B404-47BC-8A8A-E7863A66DC3C}"/>
              </a:ext>
            </a:extLst>
          </p:cNvPr>
          <p:cNvSpPr/>
          <p:nvPr/>
        </p:nvSpPr>
        <p:spPr>
          <a:xfrm>
            <a:off x="48861" y="1847004"/>
            <a:ext cx="1153458" cy="13963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2" name="Straight Connector 311"/>
          <p:cNvCxnSpPr/>
          <p:nvPr/>
        </p:nvCxnSpPr>
        <p:spPr>
          <a:xfrm flipV="1">
            <a:off x="413657" y="2128386"/>
            <a:ext cx="495587" cy="1084150"/>
          </a:xfrm>
          <a:prstGeom prst="line">
            <a:avLst/>
          </a:prstGeom>
        </p:spPr>
        <p:style>
          <a:lnRef idx="1">
            <a:schemeClr val="accent1"/>
          </a:lnRef>
          <a:fillRef idx="0">
            <a:schemeClr val="accent1"/>
          </a:fillRef>
          <a:effectRef idx="0">
            <a:schemeClr val="accent1"/>
          </a:effectRef>
          <a:fontRef idx="minor">
            <a:schemeClr val="tx1"/>
          </a:fontRef>
        </p:style>
      </p:cxnSp>
      <p:pic>
        <p:nvPicPr>
          <p:cNvPr id="315" name="Picture 314"/>
          <p:cNvPicPr>
            <a:picLocks noChangeAspect="1"/>
          </p:cNvPicPr>
          <p:nvPr/>
        </p:nvPicPr>
        <p:blipFill>
          <a:blip r:embed="rId37" cstate="hqprint">
            <a:extLst>
              <a:ext uri="{28A0092B-C50C-407E-A947-70E740481C1C}">
                <a14:useLocalDpi xmlns:a14="http://schemas.microsoft.com/office/drawing/2010/main" val="0"/>
              </a:ext>
            </a:extLst>
          </a:blip>
          <a:stretch>
            <a:fillRect/>
          </a:stretch>
        </p:blipFill>
        <p:spPr>
          <a:xfrm>
            <a:off x="2918420" y="1119559"/>
            <a:ext cx="271827" cy="362903"/>
          </a:xfrm>
          <a:prstGeom prst="rect">
            <a:avLst/>
          </a:prstGeom>
        </p:spPr>
      </p:pic>
      <p:pic>
        <p:nvPicPr>
          <p:cNvPr id="316" name="Picture 315"/>
          <p:cNvPicPr>
            <a:picLocks noChangeAspect="1"/>
          </p:cNvPicPr>
          <p:nvPr/>
        </p:nvPicPr>
        <p:blipFill>
          <a:blip r:embed="rId38" cstate="hqprint">
            <a:extLst>
              <a:ext uri="{28A0092B-C50C-407E-A947-70E740481C1C}">
                <a14:useLocalDpi xmlns:a14="http://schemas.microsoft.com/office/drawing/2010/main" val="0"/>
              </a:ext>
            </a:extLst>
          </a:blip>
          <a:stretch>
            <a:fillRect/>
          </a:stretch>
        </p:blipFill>
        <p:spPr>
          <a:xfrm>
            <a:off x="3301979" y="1131604"/>
            <a:ext cx="479022" cy="348975"/>
          </a:xfrm>
          <a:prstGeom prst="rect">
            <a:avLst/>
          </a:prstGeom>
        </p:spPr>
      </p:pic>
      <p:sp>
        <p:nvSpPr>
          <p:cNvPr id="314" name="Rectangle 313">
            <a:extLst>
              <a:ext uri="{FF2B5EF4-FFF2-40B4-BE49-F238E27FC236}">
                <a16:creationId xmlns:a16="http://schemas.microsoft.com/office/drawing/2014/main" id="{277FA34A-B404-47BC-8A8A-E7863A66DC3C}"/>
              </a:ext>
            </a:extLst>
          </p:cNvPr>
          <p:cNvSpPr/>
          <p:nvPr/>
        </p:nvSpPr>
        <p:spPr>
          <a:xfrm>
            <a:off x="2827026" y="1128585"/>
            <a:ext cx="978481" cy="42011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7" name="Straight Connector 316"/>
          <p:cNvCxnSpPr>
            <a:endCxn id="297" idx="1"/>
          </p:cNvCxnSpPr>
          <p:nvPr/>
        </p:nvCxnSpPr>
        <p:spPr>
          <a:xfrm flipV="1">
            <a:off x="2840234" y="1316914"/>
            <a:ext cx="1028826" cy="149606"/>
          </a:xfrm>
          <a:prstGeom prst="line">
            <a:avLst/>
          </a:prstGeom>
        </p:spPr>
        <p:style>
          <a:lnRef idx="1">
            <a:schemeClr val="accent1"/>
          </a:lnRef>
          <a:fillRef idx="0">
            <a:schemeClr val="accent1"/>
          </a:fillRef>
          <a:effectRef idx="0">
            <a:schemeClr val="accent1"/>
          </a:effectRef>
          <a:fontRef idx="minor">
            <a:schemeClr val="tx1"/>
          </a:fontRef>
        </p:style>
      </p:cxnSp>
      <p:sp>
        <p:nvSpPr>
          <p:cNvPr id="318" name="TextBox 317"/>
          <p:cNvSpPr txBox="1"/>
          <p:nvPr/>
        </p:nvSpPr>
        <p:spPr>
          <a:xfrm>
            <a:off x="2807934" y="821820"/>
            <a:ext cx="1672830" cy="369332"/>
          </a:xfrm>
          <a:prstGeom prst="rect">
            <a:avLst/>
          </a:prstGeom>
          <a:noFill/>
        </p:spPr>
        <p:txBody>
          <a:bodyPr wrap="none" rtlCol="0">
            <a:spAutoFit/>
          </a:bodyPr>
          <a:lstStyle/>
          <a:p>
            <a:r>
              <a:rPr lang="en-US" strike="sngStrike" dirty="0" err="1"/>
              <a:t>Avg</a:t>
            </a:r>
            <a:r>
              <a:rPr lang="en-US" dirty="0" err="1"/>
              <a:t>.</a:t>
            </a:r>
            <a:r>
              <a:rPr lang="en-US" sz="800" strike="sngStrike" dirty="0" err="1"/>
              <a:t>White</a:t>
            </a:r>
            <a:r>
              <a:rPr lang="en-US" sz="800" strike="sngStrike" dirty="0"/>
              <a:t>(SF),</a:t>
            </a:r>
            <a:r>
              <a:rPr lang="en-US" sz="800" strike="sngStrike" dirty="0" err="1"/>
              <a:t>eastbay</a:t>
            </a:r>
            <a:r>
              <a:rPr lang="en-US" sz="800" strike="sngStrike" dirty="0"/>
              <a:t>(!white)</a:t>
            </a:r>
          </a:p>
        </p:txBody>
      </p:sp>
      <p:sp>
        <p:nvSpPr>
          <p:cNvPr id="4096" name="TextBox 4095"/>
          <p:cNvSpPr txBox="1"/>
          <p:nvPr/>
        </p:nvSpPr>
        <p:spPr>
          <a:xfrm>
            <a:off x="2824801" y="825339"/>
            <a:ext cx="1720343" cy="215444"/>
          </a:xfrm>
          <a:prstGeom prst="rect">
            <a:avLst/>
          </a:prstGeom>
          <a:noFill/>
        </p:spPr>
        <p:txBody>
          <a:bodyPr wrap="none" rtlCol="0">
            <a:spAutoFit/>
          </a:bodyPr>
          <a:lstStyle/>
          <a:p>
            <a:r>
              <a:rPr lang="en-US" sz="800" dirty="0"/>
              <a:t>!FBI:WMD.POCLEIHOLLYWOOD:SIGN</a:t>
            </a:r>
          </a:p>
        </p:txBody>
      </p:sp>
      <p:pic>
        <p:nvPicPr>
          <p:cNvPr id="4097" name="Picture 4096"/>
          <p:cNvPicPr>
            <a:picLocks noChangeAspect="1"/>
          </p:cNvPicPr>
          <p:nvPr/>
        </p:nvPicPr>
        <p:blipFill>
          <a:blip r:embed="rId39"/>
          <a:stretch>
            <a:fillRect/>
          </a:stretch>
        </p:blipFill>
        <p:spPr>
          <a:xfrm>
            <a:off x="2883732" y="968553"/>
            <a:ext cx="821678" cy="746121"/>
          </a:xfrm>
          <a:prstGeom prst="rect">
            <a:avLst/>
          </a:prstGeom>
        </p:spPr>
      </p:pic>
      <p:sp>
        <p:nvSpPr>
          <p:cNvPr id="323" name="Rectangle 322">
            <a:extLst>
              <a:ext uri="{FF2B5EF4-FFF2-40B4-BE49-F238E27FC236}">
                <a16:creationId xmlns:a16="http://schemas.microsoft.com/office/drawing/2014/main" id="{277FA34A-B404-47BC-8A8A-E7863A66DC3C}"/>
              </a:ext>
            </a:extLst>
          </p:cNvPr>
          <p:cNvSpPr/>
          <p:nvPr/>
        </p:nvSpPr>
        <p:spPr>
          <a:xfrm flipH="1">
            <a:off x="2766829" y="942850"/>
            <a:ext cx="9273116" cy="6253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9" name="Picture 4098"/>
          <p:cNvPicPr>
            <a:picLocks noChangeAspect="1"/>
          </p:cNvPicPr>
          <p:nvPr/>
        </p:nvPicPr>
        <p:blipFill>
          <a:blip r:embed="rId40"/>
          <a:stretch>
            <a:fillRect/>
          </a:stretch>
        </p:blipFill>
        <p:spPr>
          <a:xfrm>
            <a:off x="3138611" y="924213"/>
            <a:ext cx="777166" cy="772216"/>
          </a:xfrm>
          <a:prstGeom prst="rect">
            <a:avLst/>
          </a:prstGeom>
        </p:spPr>
      </p:pic>
      <p:sp>
        <p:nvSpPr>
          <p:cNvPr id="4100" name="TextBox 4099"/>
          <p:cNvSpPr txBox="1"/>
          <p:nvPr/>
        </p:nvSpPr>
        <p:spPr>
          <a:xfrm>
            <a:off x="4266101" y="1059306"/>
            <a:ext cx="3921395" cy="369332"/>
          </a:xfrm>
          <a:prstGeom prst="rect">
            <a:avLst/>
          </a:prstGeom>
          <a:noFill/>
        </p:spPr>
        <p:txBody>
          <a:bodyPr wrap="none" rtlCol="0">
            <a:spAutoFit/>
          </a:bodyPr>
          <a:lstStyle/>
          <a:p>
            <a:r>
              <a:rPr lang="en-US" dirty="0"/>
              <a:t>VIRGINA.SPELEBERG </a:t>
            </a:r>
            <a:r>
              <a:rPr lang="en-US" b="1" dirty="0"/>
              <a:t>IMPROT</a:t>
            </a:r>
            <a:r>
              <a:rPr lang="en-US" dirty="0"/>
              <a:t> </a:t>
            </a:r>
            <a:r>
              <a:rPr lang="en-US" sz="800" strike="sngStrike" dirty="0" err="1"/>
              <a:t>gheoh</a:t>
            </a:r>
            <a:r>
              <a:rPr lang="en-US" sz="800" strike="sngStrike" dirty="0"/>
              <a:t>(</a:t>
            </a:r>
            <a:r>
              <a:rPr lang="en-US" sz="800" strike="sngStrike" dirty="0" err="1"/>
              <a:t>mciehala,bina</a:t>
            </a:r>
            <a:r>
              <a:rPr lang="en-US" sz="800" strike="sngStrike" dirty="0"/>
              <a:t>)</a:t>
            </a:r>
          </a:p>
        </p:txBody>
      </p:sp>
      <p:sp>
        <p:nvSpPr>
          <p:cNvPr id="4101" name="TextBox 4100"/>
          <p:cNvSpPr txBox="1"/>
          <p:nvPr/>
        </p:nvSpPr>
        <p:spPr>
          <a:xfrm>
            <a:off x="7077293" y="1274370"/>
            <a:ext cx="1133644" cy="215444"/>
          </a:xfrm>
          <a:prstGeom prst="rect">
            <a:avLst/>
          </a:prstGeom>
          <a:noFill/>
        </p:spPr>
        <p:txBody>
          <a:bodyPr wrap="none" rtlCol="0">
            <a:spAutoFit/>
          </a:bodyPr>
          <a:lstStyle/>
          <a:p>
            <a:r>
              <a:rPr lang="en-US" sz="800" strike="sngStrike" dirty="0"/>
              <a:t>Bina: I drove </a:t>
            </a:r>
            <a:r>
              <a:rPr lang="en-US" sz="800" strike="sngStrike" dirty="0" err="1"/>
              <a:t>mpel</a:t>
            </a:r>
            <a:r>
              <a:rPr lang="en-US" sz="800" strike="sngStrike" dirty="0"/>
              <a:t> also</a:t>
            </a:r>
          </a:p>
        </p:txBody>
      </p:sp>
      <p:sp>
        <p:nvSpPr>
          <p:cNvPr id="4102" name="TextBox 4101"/>
          <p:cNvSpPr txBox="1"/>
          <p:nvPr/>
        </p:nvSpPr>
        <p:spPr>
          <a:xfrm>
            <a:off x="7588980" y="1317260"/>
            <a:ext cx="532518" cy="215444"/>
          </a:xfrm>
          <a:prstGeom prst="rect">
            <a:avLst/>
          </a:prstGeom>
          <a:noFill/>
        </p:spPr>
        <p:txBody>
          <a:bodyPr wrap="none" rtlCol="0">
            <a:spAutoFit/>
          </a:bodyPr>
          <a:lstStyle/>
          <a:p>
            <a:r>
              <a:rPr lang="en-US" sz="800" strike="sngStrike" dirty="0"/>
              <a:t>Phil/</a:t>
            </a:r>
            <a:r>
              <a:rPr lang="en-US" sz="800" strike="sngStrike" dirty="0" err="1"/>
              <a:t>kim</a:t>
            </a:r>
            <a:endParaRPr lang="en-US" sz="800" strike="sngStrike" dirty="0"/>
          </a:p>
        </p:txBody>
      </p:sp>
      <p:sp>
        <p:nvSpPr>
          <p:cNvPr id="328" name="Rectangle 327">
            <a:extLst>
              <a:ext uri="{FF2B5EF4-FFF2-40B4-BE49-F238E27FC236}">
                <a16:creationId xmlns:a16="http://schemas.microsoft.com/office/drawing/2014/main" id="{277FA34A-B404-47BC-8A8A-E7863A66DC3C}"/>
              </a:ext>
            </a:extLst>
          </p:cNvPr>
          <p:cNvSpPr/>
          <p:nvPr/>
        </p:nvSpPr>
        <p:spPr>
          <a:xfrm flipH="1">
            <a:off x="7062087" y="1208491"/>
            <a:ext cx="1059410" cy="28009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4933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TextBox 115"/>
          <p:cNvSpPr txBox="1"/>
          <p:nvPr/>
        </p:nvSpPr>
        <p:spPr>
          <a:xfrm>
            <a:off x="6567765" y="3382803"/>
            <a:ext cx="1556836" cy="369332"/>
          </a:xfrm>
          <a:prstGeom prst="rect">
            <a:avLst/>
          </a:prstGeom>
          <a:noFill/>
        </p:spPr>
        <p:txBody>
          <a:bodyPr wrap="none" rtlCol="0">
            <a:spAutoFit/>
          </a:bodyPr>
          <a:lstStyle/>
          <a:p>
            <a:r>
              <a:rPr lang="en-US" dirty="0"/>
              <a:t>HOMCE:PETER</a:t>
            </a:r>
          </a:p>
        </p:txBody>
      </p:sp>
      <p:pic>
        <p:nvPicPr>
          <p:cNvPr id="88" name="Picture 8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004654" y="1735936"/>
            <a:ext cx="377367" cy="282660"/>
          </a:xfrm>
          <a:prstGeom prst="rect">
            <a:avLst/>
          </a:prstGeom>
        </p:spPr>
      </p:pic>
      <p:pic>
        <p:nvPicPr>
          <p:cNvPr id="87" name="Picture 8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020343" y="1706188"/>
            <a:ext cx="333898" cy="250101"/>
          </a:xfrm>
          <a:prstGeom prst="rect">
            <a:avLst/>
          </a:prstGeom>
        </p:spPr>
      </p:pic>
      <p:pic>
        <p:nvPicPr>
          <p:cNvPr id="4" name="Picture 3"/>
          <p:cNvPicPr>
            <a:picLocks noChangeAspect="1"/>
          </p:cNvPicPr>
          <p:nvPr/>
        </p:nvPicPr>
        <p:blipFill>
          <a:blip r:embed="rId4"/>
          <a:stretch>
            <a:fillRect/>
          </a:stretch>
        </p:blipFill>
        <p:spPr>
          <a:xfrm>
            <a:off x="5303323" y="985538"/>
            <a:ext cx="6385094" cy="928522"/>
          </a:xfrm>
          <a:prstGeom prst="rect">
            <a:avLst/>
          </a:prstGeom>
        </p:spPr>
      </p:pic>
      <p:pic>
        <p:nvPicPr>
          <p:cNvPr id="5" name="Picture 4"/>
          <p:cNvPicPr>
            <a:picLocks noChangeAspect="1"/>
          </p:cNvPicPr>
          <p:nvPr/>
        </p:nvPicPr>
        <p:blipFill>
          <a:blip r:embed="rId5"/>
          <a:stretch>
            <a:fillRect/>
          </a:stretch>
        </p:blipFill>
        <p:spPr>
          <a:xfrm>
            <a:off x="4134893" y="985126"/>
            <a:ext cx="798002" cy="103126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32394" y="1072473"/>
            <a:ext cx="1175036" cy="772046"/>
          </a:xfrm>
          <a:prstGeom prst="rect">
            <a:avLst/>
          </a:prstGeom>
        </p:spPr>
      </p:pic>
      <p:pic>
        <p:nvPicPr>
          <p:cNvPr id="7" name="Picture 6"/>
          <p:cNvPicPr>
            <a:picLocks noChangeAspect="1"/>
          </p:cNvPicPr>
          <p:nvPr/>
        </p:nvPicPr>
        <p:blipFill>
          <a:blip r:embed="rId7"/>
          <a:stretch>
            <a:fillRect/>
          </a:stretch>
        </p:blipFill>
        <p:spPr>
          <a:xfrm>
            <a:off x="3490465" y="985127"/>
            <a:ext cx="550818" cy="928522"/>
          </a:xfrm>
          <a:prstGeom prst="rect">
            <a:avLst/>
          </a:prstGeom>
        </p:spPr>
      </p:pic>
      <p:cxnSp>
        <p:nvCxnSpPr>
          <p:cNvPr id="11" name="Straight Connector 10"/>
          <p:cNvCxnSpPr/>
          <p:nvPr/>
        </p:nvCxnSpPr>
        <p:spPr>
          <a:xfrm>
            <a:off x="2017986" y="1037088"/>
            <a:ext cx="2997944" cy="772046"/>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77FA34A-B404-47BC-8A8A-E7863A66DC3C}"/>
              </a:ext>
            </a:extLst>
          </p:cNvPr>
          <p:cNvSpPr/>
          <p:nvPr/>
        </p:nvSpPr>
        <p:spPr>
          <a:xfrm>
            <a:off x="2086691" y="1048276"/>
            <a:ext cx="2887721" cy="97930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77FA34A-B404-47BC-8A8A-E7863A66DC3C}"/>
              </a:ext>
            </a:extLst>
          </p:cNvPr>
          <p:cNvSpPr/>
          <p:nvPr/>
        </p:nvSpPr>
        <p:spPr>
          <a:xfrm>
            <a:off x="5425825" y="997639"/>
            <a:ext cx="6385094" cy="97930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5" name="Rectangle 14">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6" name="Rectangle 15">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17" name="Picture 16"/>
          <p:cNvPicPr>
            <a:picLocks noChangeAspect="1"/>
          </p:cNvPicPr>
          <p:nvPr/>
        </p:nvPicPr>
        <p:blipFill>
          <a:blip r:embed="rId8"/>
          <a:stretch>
            <a:fillRect/>
          </a:stretch>
        </p:blipFill>
        <p:spPr>
          <a:xfrm>
            <a:off x="3930398" y="2088106"/>
            <a:ext cx="1914320" cy="840583"/>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1777" y="2156643"/>
            <a:ext cx="1175036" cy="772046"/>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77682" y="2175496"/>
            <a:ext cx="1131847" cy="753193"/>
          </a:xfrm>
          <a:prstGeom prst="rect">
            <a:avLst/>
          </a:prstGeom>
        </p:spPr>
      </p:pic>
      <p:sp>
        <p:nvSpPr>
          <p:cNvPr id="20" name="Rectangle 19">
            <a:extLst>
              <a:ext uri="{FF2B5EF4-FFF2-40B4-BE49-F238E27FC236}">
                <a16:creationId xmlns:a16="http://schemas.microsoft.com/office/drawing/2014/main" id="{277FA34A-B404-47BC-8A8A-E7863A66DC3C}"/>
              </a:ext>
            </a:extLst>
          </p:cNvPr>
          <p:cNvSpPr/>
          <p:nvPr/>
        </p:nvSpPr>
        <p:spPr>
          <a:xfrm>
            <a:off x="1233821" y="2018746"/>
            <a:ext cx="2655059" cy="97930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2438400" y="1809134"/>
            <a:ext cx="1696493" cy="860494"/>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277FA34A-B404-47BC-8A8A-E7863A66DC3C}"/>
              </a:ext>
            </a:extLst>
          </p:cNvPr>
          <p:cNvSpPr/>
          <p:nvPr/>
        </p:nvSpPr>
        <p:spPr>
          <a:xfrm>
            <a:off x="3975793" y="2088477"/>
            <a:ext cx="2655059" cy="97930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a:off x="1165567" y="1995322"/>
            <a:ext cx="10648061" cy="4344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165566" y="2998736"/>
            <a:ext cx="10648061" cy="4344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1250435" y="4785175"/>
            <a:ext cx="10648061" cy="43444"/>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1165565" y="5889263"/>
            <a:ext cx="10648061" cy="4344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2709474" y="3356459"/>
            <a:ext cx="3927935" cy="369332"/>
          </a:xfrm>
          <a:prstGeom prst="rect">
            <a:avLst/>
          </a:prstGeom>
        </p:spPr>
        <p:txBody>
          <a:bodyPr wrap="none">
            <a:spAutoFit/>
          </a:bodyPr>
          <a:lstStyle/>
          <a:p>
            <a:r>
              <a:rPr lang="en-US" dirty="0" err="1"/>
              <a:t>michael</a:t>
            </a:r>
            <a:r>
              <a:rPr lang="en-US" dirty="0"/>
              <a:t> 2002 </a:t>
            </a:r>
            <a:r>
              <a:rPr lang="en-US" dirty="0" err="1"/>
              <a:t>berufsakademie</a:t>
            </a:r>
            <a:r>
              <a:rPr lang="en-US" dirty="0"/>
              <a:t> </a:t>
            </a:r>
            <a:r>
              <a:rPr lang="en-US" dirty="0" err="1"/>
              <a:t>karlsurhe</a:t>
            </a:r>
            <a:endParaRPr lang="en-US" dirty="0"/>
          </a:p>
        </p:txBody>
      </p:sp>
      <p:sp>
        <p:nvSpPr>
          <p:cNvPr id="33" name="TextBox 32"/>
          <p:cNvSpPr txBox="1"/>
          <p:nvPr/>
        </p:nvSpPr>
        <p:spPr>
          <a:xfrm>
            <a:off x="2905976" y="2930410"/>
            <a:ext cx="1343060" cy="369332"/>
          </a:xfrm>
          <a:prstGeom prst="rect">
            <a:avLst/>
          </a:prstGeom>
          <a:noFill/>
        </p:spPr>
        <p:txBody>
          <a:bodyPr wrap="none" rtlCol="0">
            <a:spAutoFit/>
          </a:bodyPr>
          <a:lstStyle/>
          <a:p>
            <a:r>
              <a:rPr lang="en-US" strike="sngStrike" dirty="0"/>
              <a:t>Hard-to-find</a:t>
            </a:r>
          </a:p>
        </p:txBody>
      </p:sp>
      <p:sp>
        <p:nvSpPr>
          <p:cNvPr id="34" name="TextBox 33"/>
          <p:cNvSpPr txBox="1"/>
          <p:nvPr/>
        </p:nvSpPr>
        <p:spPr>
          <a:xfrm>
            <a:off x="3276958" y="3224846"/>
            <a:ext cx="2105063" cy="369332"/>
          </a:xfrm>
          <a:prstGeom prst="rect">
            <a:avLst/>
          </a:prstGeom>
          <a:noFill/>
        </p:spPr>
        <p:txBody>
          <a:bodyPr wrap="none" rtlCol="0">
            <a:spAutoFit/>
          </a:bodyPr>
          <a:lstStyle/>
          <a:p>
            <a:r>
              <a:rPr lang="en-US" dirty="0"/>
              <a:t>HOMICIDE:IS-A-BELL</a:t>
            </a:r>
          </a:p>
        </p:txBody>
      </p:sp>
      <p:sp>
        <p:nvSpPr>
          <p:cNvPr id="35" name="TextBox 34"/>
          <p:cNvSpPr txBox="1"/>
          <p:nvPr/>
        </p:nvSpPr>
        <p:spPr>
          <a:xfrm>
            <a:off x="6770951" y="3003425"/>
            <a:ext cx="1287788" cy="369332"/>
          </a:xfrm>
          <a:prstGeom prst="rect">
            <a:avLst/>
          </a:prstGeom>
          <a:noFill/>
        </p:spPr>
        <p:txBody>
          <a:bodyPr wrap="none" rtlCol="0">
            <a:spAutoFit/>
          </a:bodyPr>
          <a:lstStyle/>
          <a:p>
            <a:r>
              <a:rPr lang="en-US" dirty="0"/>
              <a:t>§</a:t>
            </a:r>
            <a:r>
              <a:rPr lang="en-US" dirty="0" err="1"/>
              <a:t>Raubkopie</a:t>
            </a:r>
            <a:endParaRPr lang="en-US" dirty="0"/>
          </a:p>
        </p:txBody>
      </p:sp>
      <p:sp>
        <p:nvSpPr>
          <p:cNvPr id="36" name="TextBox 35"/>
          <p:cNvSpPr txBox="1"/>
          <p:nvPr/>
        </p:nvSpPr>
        <p:spPr>
          <a:xfrm>
            <a:off x="6764138" y="3227304"/>
            <a:ext cx="2926507" cy="369332"/>
          </a:xfrm>
          <a:prstGeom prst="rect">
            <a:avLst/>
          </a:prstGeom>
          <a:noFill/>
        </p:spPr>
        <p:txBody>
          <a:bodyPr wrap="none" rtlCol="0">
            <a:spAutoFit/>
          </a:bodyPr>
          <a:lstStyle/>
          <a:p>
            <a:r>
              <a:rPr lang="en-US" strike="sngStrike" dirty="0"/>
              <a:t>How to burn a cd </a:t>
            </a:r>
            <a:r>
              <a:rPr lang="en-US" strike="sngStrike" dirty="0" err="1"/>
              <a:t>instuctions</a:t>
            </a:r>
            <a:r>
              <a:rPr lang="en-US" strike="sngStrike" dirty="0"/>
              <a:t> </a:t>
            </a:r>
          </a:p>
        </p:txBody>
      </p:sp>
      <p:pic>
        <p:nvPicPr>
          <p:cNvPr id="37" name="Picture 36"/>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247904" y="3054821"/>
            <a:ext cx="452158" cy="737404"/>
          </a:xfrm>
          <a:prstGeom prst="rect">
            <a:avLst/>
          </a:prstGeom>
        </p:spPr>
      </p:pic>
      <p:pic>
        <p:nvPicPr>
          <p:cNvPr id="38" name="Picture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16656" y="3172000"/>
            <a:ext cx="653035" cy="653035"/>
          </a:xfrm>
          <a:prstGeom prst="rect">
            <a:avLst/>
          </a:prstGeom>
        </p:spPr>
      </p:pic>
      <p:sp>
        <p:nvSpPr>
          <p:cNvPr id="39" name="TextBox 38"/>
          <p:cNvSpPr txBox="1"/>
          <p:nvPr/>
        </p:nvSpPr>
        <p:spPr>
          <a:xfrm>
            <a:off x="3018670" y="3520844"/>
            <a:ext cx="3199915" cy="369332"/>
          </a:xfrm>
          <a:prstGeom prst="rect">
            <a:avLst/>
          </a:prstGeom>
          <a:noFill/>
        </p:spPr>
        <p:txBody>
          <a:bodyPr wrap="none" rtlCol="0">
            <a:spAutoFit/>
          </a:bodyPr>
          <a:lstStyle/>
          <a:p>
            <a:r>
              <a:rPr lang="en-US" dirty="0"/>
              <a:t>HOCEM:CAT, </a:t>
            </a:r>
            <a:r>
              <a:rPr lang="en-US" dirty="0" err="1"/>
              <a:t>HOCME:ur_ur_omi</a:t>
            </a:r>
            <a:endParaRPr lang="en-US" dirty="0"/>
          </a:p>
        </p:txBody>
      </p:sp>
      <p:pic>
        <p:nvPicPr>
          <p:cNvPr id="40" name="Picture 39"/>
          <p:cNvPicPr>
            <a:picLocks noChangeAspect="1"/>
          </p:cNvPicPr>
          <p:nvPr/>
        </p:nvPicPr>
        <p:blipFill>
          <a:blip r:embed="rId12"/>
          <a:stretch>
            <a:fillRect/>
          </a:stretch>
        </p:blipFill>
        <p:spPr>
          <a:xfrm>
            <a:off x="3172349" y="3889969"/>
            <a:ext cx="1501092" cy="834730"/>
          </a:xfrm>
          <a:prstGeom prst="rect">
            <a:avLst/>
          </a:prstGeom>
        </p:spPr>
      </p:pic>
      <p:pic>
        <p:nvPicPr>
          <p:cNvPr id="41" name="Picture 40"/>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3172349" y="4863473"/>
            <a:ext cx="1446279" cy="943697"/>
          </a:xfrm>
          <a:prstGeom prst="rect">
            <a:avLst/>
          </a:prstGeom>
        </p:spPr>
      </p:pic>
      <p:pic>
        <p:nvPicPr>
          <p:cNvPr id="42" name="Picture 41"/>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705542" y="3895770"/>
            <a:ext cx="1253470" cy="817889"/>
          </a:xfrm>
          <a:prstGeom prst="rect">
            <a:avLst/>
          </a:prstGeom>
        </p:spPr>
      </p:pic>
      <p:pic>
        <p:nvPicPr>
          <p:cNvPr id="43" name="Picture 4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33469" y="3896680"/>
            <a:ext cx="881991" cy="881991"/>
          </a:xfrm>
          <a:prstGeom prst="rect">
            <a:avLst/>
          </a:prstGeom>
        </p:spPr>
      </p:pic>
      <p:pic>
        <p:nvPicPr>
          <p:cNvPr id="44" name="Picture 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356148" y="5066864"/>
            <a:ext cx="1318623" cy="847686"/>
          </a:xfrm>
          <a:prstGeom prst="rect">
            <a:avLst/>
          </a:prstGeom>
        </p:spPr>
      </p:pic>
      <p:sp>
        <p:nvSpPr>
          <p:cNvPr id="45" name="TextBox 44"/>
          <p:cNvSpPr txBox="1"/>
          <p:nvPr/>
        </p:nvSpPr>
        <p:spPr>
          <a:xfrm>
            <a:off x="5229546" y="5167901"/>
            <a:ext cx="779252" cy="369332"/>
          </a:xfrm>
          <a:prstGeom prst="rect">
            <a:avLst/>
          </a:prstGeom>
          <a:noFill/>
        </p:spPr>
        <p:txBody>
          <a:bodyPr wrap="none" rtlCol="0">
            <a:spAutoFit/>
          </a:bodyPr>
          <a:lstStyle/>
          <a:p>
            <a:r>
              <a:rPr lang="en-US" dirty="0"/>
              <a:t>1</a:t>
            </a:r>
            <a:r>
              <a:rPr lang="en-US" baseline="30000" dirty="0"/>
              <a:t>st</a:t>
            </a:r>
            <a:r>
              <a:rPr lang="en-US" dirty="0"/>
              <a:t> Car</a:t>
            </a:r>
          </a:p>
        </p:txBody>
      </p:sp>
      <p:pic>
        <p:nvPicPr>
          <p:cNvPr id="46" name="Picture 4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56865" y="3875433"/>
            <a:ext cx="1318623" cy="847686"/>
          </a:xfrm>
          <a:prstGeom prst="rect">
            <a:avLst/>
          </a:prstGeom>
        </p:spPr>
      </p:pic>
      <p:sp>
        <p:nvSpPr>
          <p:cNvPr id="47" name="TextBox 46"/>
          <p:cNvSpPr txBox="1"/>
          <p:nvPr/>
        </p:nvSpPr>
        <p:spPr>
          <a:xfrm>
            <a:off x="9082355" y="4073748"/>
            <a:ext cx="846578" cy="369332"/>
          </a:xfrm>
          <a:prstGeom prst="rect">
            <a:avLst/>
          </a:prstGeom>
          <a:noFill/>
        </p:spPr>
        <p:txBody>
          <a:bodyPr wrap="none" rtlCol="0">
            <a:spAutoFit/>
          </a:bodyPr>
          <a:lstStyle/>
          <a:p>
            <a:r>
              <a:rPr lang="en-US" dirty="0"/>
              <a:t>1</a:t>
            </a:r>
            <a:r>
              <a:rPr lang="en-US" baseline="30000" dirty="0"/>
              <a:t>st</a:t>
            </a:r>
            <a:r>
              <a:rPr lang="en-US" dirty="0"/>
              <a:t> CAR</a:t>
            </a:r>
          </a:p>
        </p:txBody>
      </p:sp>
      <p:sp>
        <p:nvSpPr>
          <p:cNvPr id="48" name="TextBox 47"/>
          <p:cNvSpPr txBox="1"/>
          <p:nvPr/>
        </p:nvSpPr>
        <p:spPr>
          <a:xfrm>
            <a:off x="1376737" y="4061484"/>
            <a:ext cx="652743" cy="369332"/>
          </a:xfrm>
          <a:prstGeom prst="rect">
            <a:avLst/>
          </a:prstGeom>
          <a:noFill/>
        </p:spPr>
        <p:txBody>
          <a:bodyPr wrap="none" rtlCol="0">
            <a:spAutoFit/>
          </a:bodyPr>
          <a:lstStyle/>
          <a:p>
            <a:r>
              <a:rPr lang="en-US" dirty="0"/>
              <a:t>2001</a:t>
            </a:r>
          </a:p>
        </p:txBody>
      </p:sp>
      <p:sp>
        <p:nvSpPr>
          <p:cNvPr id="49" name="TextBox 48"/>
          <p:cNvSpPr txBox="1"/>
          <p:nvPr/>
        </p:nvSpPr>
        <p:spPr>
          <a:xfrm>
            <a:off x="2021160" y="4123758"/>
            <a:ext cx="468398" cy="215444"/>
          </a:xfrm>
          <a:prstGeom prst="rect">
            <a:avLst/>
          </a:prstGeom>
          <a:solidFill>
            <a:srgbClr val="7030A0"/>
          </a:solidFill>
        </p:spPr>
        <p:txBody>
          <a:bodyPr wrap="none" rtlCol="0">
            <a:spAutoFit/>
          </a:bodyPr>
          <a:lstStyle/>
          <a:p>
            <a:r>
              <a:rPr lang="en-US" sz="800" dirty="0">
                <a:solidFill>
                  <a:schemeClr val="bg1"/>
                </a:solidFill>
              </a:rPr>
              <a:t>Age 21</a:t>
            </a:r>
          </a:p>
        </p:txBody>
      </p:sp>
      <p:pic>
        <p:nvPicPr>
          <p:cNvPr id="50" name="Picture 49"/>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3191598" y="4299276"/>
            <a:ext cx="472479" cy="308292"/>
          </a:xfrm>
          <a:prstGeom prst="rect">
            <a:avLst/>
          </a:prstGeom>
        </p:spPr>
      </p:pic>
      <p:sp>
        <p:nvSpPr>
          <p:cNvPr id="52" name="Rectangle 51">
            <a:extLst>
              <a:ext uri="{FF2B5EF4-FFF2-40B4-BE49-F238E27FC236}">
                <a16:creationId xmlns:a16="http://schemas.microsoft.com/office/drawing/2014/main" id="{277FA34A-B404-47BC-8A8A-E7863A66DC3C}"/>
              </a:ext>
            </a:extLst>
          </p:cNvPr>
          <p:cNvSpPr/>
          <p:nvPr/>
        </p:nvSpPr>
        <p:spPr>
          <a:xfrm>
            <a:off x="3205810" y="3915051"/>
            <a:ext cx="1480079" cy="8065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175741" y="4272340"/>
            <a:ext cx="313767" cy="209038"/>
          </a:xfrm>
          <a:prstGeom prst="rect">
            <a:avLst/>
          </a:prstGeom>
        </p:spPr>
      </p:pic>
      <p:sp>
        <p:nvSpPr>
          <p:cNvPr id="53" name="Rectangle 52">
            <a:extLst>
              <a:ext uri="{FF2B5EF4-FFF2-40B4-BE49-F238E27FC236}">
                <a16:creationId xmlns:a16="http://schemas.microsoft.com/office/drawing/2014/main" id="{277FA34A-B404-47BC-8A8A-E7863A66DC3C}"/>
              </a:ext>
            </a:extLst>
          </p:cNvPr>
          <p:cNvSpPr/>
          <p:nvPr/>
        </p:nvSpPr>
        <p:spPr>
          <a:xfrm>
            <a:off x="4653390" y="3883465"/>
            <a:ext cx="1338673" cy="80652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277FA34A-B404-47BC-8A8A-E7863A66DC3C}"/>
              </a:ext>
            </a:extLst>
          </p:cNvPr>
          <p:cNvSpPr/>
          <p:nvPr/>
        </p:nvSpPr>
        <p:spPr>
          <a:xfrm>
            <a:off x="6100417" y="3900817"/>
            <a:ext cx="934696" cy="82230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277FA34A-B404-47BC-8A8A-E7863A66DC3C}"/>
              </a:ext>
            </a:extLst>
          </p:cNvPr>
          <p:cNvSpPr/>
          <p:nvPr/>
        </p:nvSpPr>
        <p:spPr>
          <a:xfrm>
            <a:off x="3158318" y="4874661"/>
            <a:ext cx="1476521" cy="90942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231907" y="4010686"/>
            <a:ext cx="374264" cy="488903"/>
          </a:xfrm>
          <a:prstGeom prst="rect">
            <a:avLst/>
          </a:prstGeom>
        </p:spPr>
      </p:pic>
      <p:sp>
        <p:nvSpPr>
          <p:cNvPr id="55" name="Rectangle 54">
            <a:extLst>
              <a:ext uri="{FF2B5EF4-FFF2-40B4-BE49-F238E27FC236}">
                <a16:creationId xmlns:a16="http://schemas.microsoft.com/office/drawing/2014/main" id="{277FA34A-B404-47BC-8A8A-E7863A66DC3C}"/>
              </a:ext>
            </a:extLst>
          </p:cNvPr>
          <p:cNvSpPr/>
          <p:nvPr/>
        </p:nvSpPr>
        <p:spPr>
          <a:xfrm>
            <a:off x="7137212" y="3888936"/>
            <a:ext cx="1324877" cy="82230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58"/>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6481890" y="5224334"/>
            <a:ext cx="381247" cy="488903"/>
          </a:xfrm>
          <a:prstGeom prst="rect">
            <a:avLst/>
          </a:prstGeom>
        </p:spPr>
      </p:pic>
      <p:sp>
        <p:nvSpPr>
          <p:cNvPr id="56" name="Rectangle 55">
            <a:extLst>
              <a:ext uri="{FF2B5EF4-FFF2-40B4-BE49-F238E27FC236}">
                <a16:creationId xmlns:a16="http://schemas.microsoft.com/office/drawing/2014/main" id="{277FA34A-B404-47BC-8A8A-E7863A66DC3C}"/>
              </a:ext>
            </a:extLst>
          </p:cNvPr>
          <p:cNvSpPr/>
          <p:nvPr/>
        </p:nvSpPr>
        <p:spPr>
          <a:xfrm>
            <a:off x="6421441" y="5048707"/>
            <a:ext cx="1324877" cy="82230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a:stCxn id="47" idx="1"/>
          </p:cNvCxnSpPr>
          <p:nvPr/>
        </p:nvCxnSpPr>
        <p:spPr>
          <a:xfrm flipV="1">
            <a:off x="9082355" y="4186602"/>
            <a:ext cx="1006867" cy="71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45" idx="1"/>
            <a:endCxn id="45" idx="3"/>
          </p:cNvCxnSpPr>
          <p:nvPr/>
        </p:nvCxnSpPr>
        <p:spPr>
          <a:xfrm>
            <a:off x="5229546" y="5352567"/>
            <a:ext cx="7792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3191598" y="5066864"/>
            <a:ext cx="1342296" cy="64637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5015930" y="4010686"/>
            <a:ext cx="819791" cy="4889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3576258" y="4201246"/>
            <a:ext cx="819791" cy="4889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V="1">
            <a:off x="7170088" y="4022640"/>
            <a:ext cx="819791" cy="4889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V="1">
            <a:off x="6057848" y="4194672"/>
            <a:ext cx="819791" cy="48890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6467743" y="5056615"/>
            <a:ext cx="819791" cy="48890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77FA34A-B404-47BC-8A8A-E7863A66DC3C}"/>
              </a:ext>
            </a:extLst>
          </p:cNvPr>
          <p:cNvSpPr/>
          <p:nvPr/>
        </p:nvSpPr>
        <p:spPr>
          <a:xfrm>
            <a:off x="1177444" y="3034480"/>
            <a:ext cx="10708484" cy="166865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9271541" y="3674563"/>
            <a:ext cx="1314784" cy="215444"/>
          </a:xfrm>
          <a:prstGeom prst="rect">
            <a:avLst/>
          </a:prstGeom>
          <a:noFill/>
        </p:spPr>
        <p:txBody>
          <a:bodyPr wrap="none" rtlCol="0">
            <a:spAutoFit/>
          </a:bodyPr>
          <a:lstStyle/>
          <a:p>
            <a:r>
              <a:rPr lang="en-US" sz="800" strike="sngStrike" dirty="0"/>
              <a:t>Sitting in car with girlfriend</a:t>
            </a:r>
          </a:p>
        </p:txBody>
      </p:sp>
      <p:pic>
        <p:nvPicPr>
          <p:cNvPr id="76" name="Picture 75"/>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5115583" y="1654800"/>
            <a:ext cx="201393" cy="287092"/>
          </a:xfrm>
          <a:prstGeom prst="rect">
            <a:avLst/>
          </a:prstGeom>
        </p:spPr>
      </p:pic>
      <p:pic>
        <p:nvPicPr>
          <p:cNvPr id="77" name="Picture 76"/>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5026505" y="1427493"/>
            <a:ext cx="278243" cy="186849"/>
          </a:xfrm>
          <a:prstGeom prst="rect">
            <a:avLst/>
          </a:prstGeom>
        </p:spPr>
      </p:pic>
      <p:cxnSp>
        <p:nvCxnSpPr>
          <p:cNvPr id="79" name="Straight Connector 78"/>
          <p:cNvCxnSpPr/>
          <p:nvPr/>
        </p:nvCxnSpPr>
        <p:spPr>
          <a:xfrm flipV="1">
            <a:off x="4947394" y="1426116"/>
            <a:ext cx="790382" cy="409058"/>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1086247" y="1116156"/>
            <a:ext cx="5175006" cy="369332"/>
          </a:xfrm>
          <a:prstGeom prst="rect">
            <a:avLst/>
          </a:prstGeom>
          <a:noFill/>
        </p:spPr>
        <p:txBody>
          <a:bodyPr wrap="none" rtlCol="0">
            <a:spAutoFit/>
          </a:bodyPr>
          <a:lstStyle/>
          <a:p>
            <a:r>
              <a:rPr lang="en-US" dirty="0"/>
              <a:t>41.AVABILT.PRIESINET.</a:t>
            </a:r>
            <a:r>
              <a:rPr lang="en-US" sz="800" strike="sngStrike" dirty="0"/>
              <a:t>search.appel.touch</a:t>
            </a:r>
            <a:r>
              <a:rPr lang="en-US" dirty="0"/>
              <a:t>.nonPoiceConetnItems</a:t>
            </a:r>
          </a:p>
        </p:txBody>
      </p:sp>
      <p:pic>
        <p:nvPicPr>
          <p:cNvPr id="81" name="Picture 80"/>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1454434" y="1529608"/>
            <a:ext cx="538647" cy="394734"/>
          </a:xfrm>
          <a:prstGeom prst="rect">
            <a:avLst/>
          </a:prstGeom>
        </p:spPr>
      </p:pic>
      <p:pic>
        <p:nvPicPr>
          <p:cNvPr id="83" name="Picture 82"/>
          <p:cNvPicPr>
            <a:picLocks noChangeAspect="1"/>
          </p:cNvPicPr>
          <p:nvPr/>
        </p:nvPicPr>
        <p:blipFill>
          <a:blip r:embed="rId24"/>
          <a:stretch>
            <a:fillRect/>
          </a:stretch>
        </p:blipFill>
        <p:spPr>
          <a:xfrm>
            <a:off x="1672461" y="1710204"/>
            <a:ext cx="368456" cy="200677"/>
          </a:xfrm>
          <a:prstGeom prst="rect">
            <a:avLst/>
          </a:prstGeom>
        </p:spPr>
      </p:pic>
      <p:cxnSp>
        <p:nvCxnSpPr>
          <p:cNvPr id="85" name="Straight Connector 84"/>
          <p:cNvCxnSpPr/>
          <p:nvPr/>
        </p:nvCxnSpPr>
        <p:spPr>
          <a:xfrm>
            <a:off x="1208645" y="1584620"/>
            <a:ext cx="1249346" cy="360128"/>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277FA34A-B404-47BC-8A8A-E7863A66DC3C}"/>
              </a:ext>
            </a:extLst>
          </p:cNvPr>
          <p:cNvSpPr/>
          <p:nvPr/>
        </p:nvSpPr>
        <p:spPr>
          <a:xfrm>
            <a:off x="1450455" y="1526446"/>
            <a:ext cx="617517" cy="45623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77FA34A-B404-47BC-8A8A-E7863A66DC3C}"/>
              </a:ext>
            </a:extLst>
          </p:cNvPr>
          <p:cNvSpPr/>
          <p:nvPr/>
        </p:nvSpPr>
        <p:spPr>
          <a:xfrm>
            <a:off x="5003268" y="1627627"/>
            <a:ext cx="347853" cy="3328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77FA34A-B404-47BC-8A8A-E7863A66DC3C}"/>
              </a:ext>
            </a:extLst>
          </p:cNvPr>
          <p:cNvSpPr/>
          <p:nvPr/>
        </p:nvSpPr>
        <p:spPr>
          <a:xfrm>
            <a:off x="4980222" y="1344520"/>
            <a:ext cx="347853" cy="3328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06907" y="1510962"/>
            <a:ext cx="405356" cy="405356"/>
          </a:xfrm>
          <a:prstGeom prst="rect">
            <a:avLst/>
          </a:prstGeom>
        </p:spPr>
      </p:pic>
      <p:cxnSp>
        <p:nvCxnSpPr>
          <p:cNvPr id="93" name="Straight Connector 92"/>
          <p:cNvCxnSpPr/>
          <p:nvPr/>
        </p:nvCxnSpPr>
        <p:spPr>
          <a:xfrm flipV="1">
            <a:off x="1045029" y="1449388"/>
            <a:ext cx="1664445" cy="305175"/>
          </a:xfrm>
          <a:prstGeom prst="line">
            <a:avLst/>
          </a:prstGeom>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a:off x="1419891" y="1611379"/>
            <a:ext cx="790601" cy="215444"/>
          </a:xfrm>
          <a:prstGeom prst="rect">
            <a:avLst/>
          </a:prstGeom>
        </p:spPr>
        <p:txBody>
          <a:bodyPr wrap="none">
            <a:spAutoFit/>
          </a:bodyPr>
          <a:lstStyle/>
          <a:p>
            <a:r>
              <a:rPr lang="en-US" sz="800" strike="sngStrike" dirty="0"/>
              <a:t>search organic</a:t>
            </a:r>
          </a:p>
        </p:txBody>
      </p:sp>
      <p:sp>
        <p:nvSpPr>
          <p:cNvPr id="95" name="TextBox 94"/>
          <p:cNvSpPr txBox="1"/>
          <p:nvPr/>
        </p:nvSpPr>
        <p:spPr>
          <a:xfrm>
            <a:off x="1049343" y="1535092"/>
            <a:ext cx="538930" cy="369332"/>
          </a:xfrm>
          <a:prstGeom prst="rect">
            <a:avLst/>
          </a:prstGeom>
          <a:noFill/>
        </p:spPr>
        <p:txBody>
          <a:bodyPr wrap="none" rtlCol="0">
            <a:spAutoFit/>
          </a:bodyPr>
          <a:lstStyle/>
          <a:p>
            <a:r>
              <a:rPr lang="en-US" b="1" dirty="0"/>
              <a:t>25Y</a:t>
            </a:r>
          </a:p>
        </p:txBody>
      </p:sp>
      <p:pic>
        <p:nvPicPr>
          <p:cNvPr id="97" name="Picture 96"/>
          <p:cNvPicPr>
            <a:picLocks noChangeAspect="1"/>
          </p:cNvPicPr>
          <p:nvPr/>
        </p:nvPicPr>
        <p:blipFill>
          <a:blip r:embed="rId26"/>
          <a:stretch>
            <a:fillRect/>
          </a:stretch>
        </p:blipFill>
        <p:spPr>
          <a:xfrm>
            <a:off x="5766215" y="6146920"/>
            <a:ext cx="1013365" cy="576086"/>
          </a:xfrm>
          <a:prstGeom prst="rect">
            <a:avLst/>
          </a:prstGeom>
        </p:spPr>
      </p:pic>
      <p:pic>
        <p:nvPicPr>
          <p:cNvPr id="98" name="Picture 97">
            <a:extLst>
              <a:ext uri="{FF2B5EF4-FFF2-40B4-BE49-F238E27FC236}">
                <a16:creationId xmlns:a16="http://schemas.microsoft.com/office/drawing/2014/main" id="{A981757C-CC32-4A93-9BEE-490D8038140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07674" y="5998955"/>
            <a:ext cx="665867" cy="788696"/>
          </a:xfrm>
          <a:prstGeom prst="rect">
            <a:avLst/>
          </a:prstGeom>
        </p:spPr>
      </p:pic>
      <p:pic>
        <p:nvPicPr>
          <p:cNvPr id="99" name="Picture 9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896000" y="6224114"/>
            <a:ext cx="621498" cy="451999"/>
          </a:xfrm>
          <a:prstGeom prst="rect">
            <a:avLst/>
          </a:prstGeom>
        </p:spPr>
      </p:pic>
      <p:cxnSp>
        <p:nvCxnSpPr>
          <p:cNvPr id="101" name="Straight Connector 100"/>
          <p:cNvCxnSpPr/>
          <p:nvPr/>
        </p:nvCxnSpPr>
        <p:spPr>
          <a:xfrm>
            <a:off x="3576258" y="6133667"/>
            <a:ext cx="3337478" cy="548074"/>
          </a:xfrm>
          <a:prstGeom prst="line">
            <a:avLst/>
          </a:prstGeom>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816656" y="5977989"/>
            <a:ext cx="1918467" cy="814233"/>
          </a:xfrm>
          <a:prstGeom prst="rect">
            <a:avLst/>
          </a:prstGeom>
        </p:spPr>
      </p:pic>
      <p:pic>
        <p:nvPicPr>
          <p:cNvPr id="105" name="Picture 104"/>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764758" y="6212034"/>
            <a:ext cx="648932" cy="648932"/>
          </a:xfrm>
          <a:prstGeom prst="rect">
            <a:avLst/>
          </a:prstGeom>
        </p:spPr>
      </p:pic>
      <p:pic>
        <p:nvPicPr>
          <p:cNvPr id="106" name="Picture 105"/>
          <p:cNvPicPr>
            <a:picLocks noChangeAspect="1"/>
          </p:cNvPicPr>
          <p:nvPr/>
        </p:nvPicPr>
        <p:blipFill>
          <a:blip r:embed="rId31" cstate="hqprint">
            <a:extLst>
              <a:ext uri="{28A0092B-C50C-407E-A947-70E740481C1C}">
                <a14:useLocalDpi xmlns:a14="http://schemas.microsoft.com/office/drawing/2010/main" val="0"/>
              </a:ext>
            </a:extLst>
          </a:blip>
          <a:stretch>
            <a:fillRect/>
          </a:stretch>
        </p:blipFill>
        <p:spPr>
          <a:xfrm>
            <a:off x="7684699" y="6352854"/>
            <a:ext cx="577249" cy="323259"/>
          </a:xfrm>
          <a:prstGeom prst="rect">
            <a:avLst/>
          </a:prstGeom>
        </p:spPr>
      </p:pic>
      <p:pic>
        <p:nvPicPr>
          <p:cNvPr id="107" name="Picture 106"/>
          <p:cNvPicPr>
            <a:picLocks noChangeAspect="1"/>
          </p:cNvPicPr>
          <p:nvPr/>
        </p:nvPicPr>
        <p:blipFill>
          <a:blip r:embed="rId32" cstate="hqprint">
            <a:extLst>
              <a:ext uri="{28A0092B-C50C-407E-A947-70E740481C1C}">
                <a14:useLocalDpi xmlns:a14="http://schemas.microsoft.com/office/drawing/2010/main" val="0"/>
              </a:ext>
            </a:extLst>
          </a:blip>
          <a:stretch>
            <a:fillRect/>
          </a:stretch>
        </p:blipFill>
        <p:spPr>
          <a:xfrm>
            <a:off x="8210563" y="6444606"/>
            <a:ext cx="494360" cy="370293"/>
          </a:xfrm>
          <a:prstGeom prst="rect">
            <a:avLst/>
          </a:prstGeom>
        </p:spPr>
      </p:pic>
      <p:pic>
        <p:nvPicPr>
          <p:cNvPr id="108" name="Picture 107"/>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9422495" y="6124888"/>
            <a:ext cx="935164" cy="700470"/>
          </a:xfrm>
          <a:prstGeom prst="rect">
            <a:avLst/>
          </a:prstGeom>
        </p:spPr>
      </p:pic>
      <p:cxnSp>
        <p:nvCxnSpPr>
          <p:cNvPr id="110" name="Straight Connector 109"/>
          <p:cNvCxnSpPr/>
          <p:nvPr/>
        </p:nvCxnSpPr>
        <p:spPr>
          <a:xfrm>
            <a:off x="5168457" y="6352854"/>
            <a:ext cx="5845561" cy="18364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5230064" y="6167758"/>
            <a:ext cx="5550828" cy="41222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4" name="Picture 113"/>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3779233" y="5944055"/>
            <a:ext cx="1055212" cy="913945"/>
          </a:xfrm>
          <a:prstGeom prst="rect">
            <a:avLst/>
          </a:prstGeom>
        </p:spPr>
      </p:pic>
      <p:sp>
        <p:nvSpPr>
          <p:cNvPr id="115" name="TextBox 114"/>
          <p:cNvSpPr txBox="1"/>
          <p:nvPr/>
        </p:nvSpPr>
        <p:spPr>
          <a:xfrm>
            <a:off x="1688976" y="4993501"/>
            <a:ext cx="1217000" cy="461665"/>
          </a:xfrm>
          <a:prstGeom prst="rect">
            <a:avLst/>
          </a:prstGeom>
          <a:noFill/>
        </p:spPr>
        <p:txBody>
          <a:bodyPr wrap="none" rtlCol="0">
            <a:spAutoFit/>
          </a:bodyPr>
          <a:lstStyle/>
          <a:p>
            <a:r>
              <a:rPr lang="en-US" sz="800" dirty="0" err="1"/>
              <a:t>Stephnaie</a:t>
            </a:r>
            <a:r>
              <a:rPr lang="en-US" sz="800" dirty="0"/>
              <a:t> </a:t>
            </a:r>
            <a:r>
              <a:rPr lang="en-US" sz="800" dirty="0" err="1"/>
              <a:t>Bruckschen</a:t>
            </a:r>
            <a:endParaRPr lang="en-US" sz="800" dirty="0"/>
          </a:p>
          <a:p>
            <a:r>
              <a:rPr lang="en-US" sz="800" dirty="0" err="1"/>
              <a:t>Kolbenaekerweg</a:t>
            </a:r>
            <a:r>
              <a:rPr lang="en-US" sz="800" dirty="0"/>
              <a:t> 3</a:t>
            </a:r>
          </a:p>
          <a:p>
            <a:r>
              <a:rPr lang="en-US" sz="800" dirty="0" err="1"/>
              <a:t>Linkenheim-Hochstetten</a:t>
            </a:r>
            <a:endParaRPr lang="en-US" sz="800" dirty="0"/>
          </a:p>
        </p:txBody>
      </p:sp>
      <p:sp>
        <p:nvSpPr>
          <p:cNvPr id="117" name="Rectangle 116">
            <a:extLst>
              <a:ext uri="{FF2B5EF4-FFF2-40B4-BE49-F238E27FC236}">
                <a16:creationId xmlns:a16="http://schemas.microsoft.com/office/drawing/2014/main" id="{277FA34A-B404-47BC-8A8A-E7863A66DC3C}"/>
              </a:ext>
            </a:extLst>
          </p:cNvPr>
          <p:cNvSpPr/>
          <p:nvPr/>
        </p:nvSpPr>
        <p:spPr>
          <a:xfrm>
            <a:off x="1773541" y="4982153"/>
            <a:ext cx="1070707" cy="46796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p:cNvCxnSpPr/>
          <p:nvPr/>
        </p:nvCxnSpPr>
        <p:spPr>
          <a:xfrm flipV="1">
            <a:off x="1963569" y="5048707"/>
            <a:ext cx="525989" cy="303860"/>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1058484" y="5047977"/>
            <a:ext cx="652743" cy="369332"/>
          </a:xfrm>
          <a:prstGeom prst="rect">
            <a:avLst/>
          </a:prstGeom>
          <a:noFill/>
        </p:spPr>
        <p:txBody>
          <a:bodyPr wrap="none" rtlCol="0">
            <a:spAutoFit/>
          </a:bodyPr>
          <a:lstStyle/>
          <a:p>
            <a:r>
              <a:rPr lang="en-US" dirty="0"/>
              <a:t>2000</a:t>
            </a:r>
          </a:p>
        </p:txBody>
      </p:sp>
      <p:sp>
        <p:nvSpPr>
          <p:cNvPr id="121" name="TextBox 120"/>
          <p:cNvSpPr txBox="1"/>
          <p:nvPr/>
        </p:nvSpPr>
        <p:spPr>
          <a:xfrm>
            <a:off x="1150656" y="5591726"/>
            <a:ext cx="468398" cy="215444"/>
          </a:xfrm>
          <a:prstGeom prst="rect">
            <a:avLst/>
          </a:prstGeom>
          <a:solidFill>
            <a:srgbClr val="7030A0"/>
          </a:solidFill>
        </p:spPr>
        <p:txBody>
          <a:bodyPr wrap="none" rtlCol="0">
            <a:spAutoFit/>
          </a:bodyPr>
          <a:lstStyle/>
          <a:p>
            <a:r>
              <a:rPr lang="en-US" sz="800" dirty="0">
                <a:solidFill>
                  <a:schemeClr val="bg1"/>
                </a:solidFill>
              </a:rPr>
              <a:t>Age 21</a:t>
            </a:r>
          </a:p>
        </p:txBody>
      </p:sp>
      <p:sp>
        <p:nvSpPr>
          <p:cNvPr id="122" name="TextBox 121"/>
          <p:cNvSpPr txBox="1"/>
          <p:nvPr/>
        </p:nvSpPr>
        <p:spPr>
          <a:xfrm>
            <a:off x="1207577" y="5329372"/>
            <a:ext cx="397866" cy="230832"/>
          </a:xfrm>
          <a:prstGeom prst="rect">
            <a:avLst/>
          </a:prstGeom>
          <a:solidFill>
            <a:schemeClr val="tx1"/>
          </a:solidFill>
        </p:spPr>
        <p:txBody>
          <a:bodyPr wrap="none" rtlCol="0">
            <a:spAutoFit/>
          </a:bodyPr>
          <a:lstStyle/>
          <a:p>
            <a:r>
              <a:rPr lang="en-US" sz="900" dirty="0">
                <a:solidFill>
                  <a:schemeClr val="bg1"/>
                </a:solidFill>
              </a:rPr>
              <a:t>AUG</a:t>
            </a:r>
          </a:p>
        </p:txBody>
      </p:sp>
      <p:pic>
        <p:nvPicPr>
          <p:cNvPr id="123" name="Picture 122"/>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flipH="1">
            <a:off x="137218" y="4957705"/>
            <a:ext cx="825017" cy="826378"/>
          </a:xfrm>
          <a:prstGeom prst="rect">
            <a:avLst/>
          </a:prstGeom>
        </p:spPr>
      </p:pic>
      <p:sp>
        <p:nvSpPr>
          <p:cNvPr id="124" name="TextBox 123"/>
          <p:cNvSpPr txBox="1"/>
          <p:nvPr/>
        </p:nvSpPr>
        <p:spPr>
          <a:xfrm>
            <a:off x="1075081" y="4910219"/>
            <a:ext cx="1162498" cy="215444"/>
          </a:xfrm>
          <a:prstGeom prst="rect">
            <a:avLst/>
          </a:prstGeom>
          <a:noFill/>
        </p:spPr>
        <p:txBody>
          <a:bodyPr wrap="none" rtlCol="0">
            <a:spAutoFit/>
          </a:bodyPr>
          <a:lstStyle/>
          <a:p>
            <a:r>
              <a:rPr lang="en-US" sz="800" dirty="0"/>
              <a:t>FBI:TERRROISM:INT:IPX</a:t>
            </a:r>
          </a:p>
        </p:txBody>
      </p:sp>
      <p:sp>
        <p:nvSpPr>
          <p:cNvPr id="126" name="Rectangle 125">
            <a:extLst>
              <a:ext uri="{FF2B5EF4-FFF2-40B4-BE49-F238E27FC236}">
                <a16:creationId xmlns:a16="http://schemas.microsoft.com/office/drawing/2014/main" id="{277FA34A-B404-47BC-8A8A-E7863A66DC3C}"/>
              </a:ext>
            </a:extLst>
          </p:cNvPr>
          <p:cNvSpPr/>
          <p:nvPr/>
        </p:nvSpPr>
        <p:spPr>
          <a:xfrm>
            <a:off x="1107674" y="4856120"/>
            <a:ext cx="10862303" cy="97947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7" name="Picture 126"/>
          <p:cNvPicPr>
            <a:picLocks noChangeAspect="1"/>
          </p:cNvPicPr>
          <p:nvPr/>
        </p:nvPicPr>
        <p:blipFill>
          <a:blip r:embed="rId36" cstate="hqprint">
            <a:extLst>
              <a:ext uri="{28A0092B-C50C-407E-A947-70E740481C1C}">
                <a14:useLocalDpi xmlns:a14="http://schemas.microsoft.com/office/drawing/2010/main" val="0"/>
              </a:ext>
            </a:extLst>
          </a:blip>
          <a:stretch>
            <a:fillRect/>
          </a:stretch>
        </p:blipFill>
        <p:spPr>
          <a:xfrm>
            <a:off x="7207660" y="6031435"/>
            <a:ext cx="271088" cy="288497"/>
          </a:xfrm>
          <a:prstGeom prst="rect">
            <a:avLst/>
          </a:prstGeom>
        </p:spPr>
      </p:pic>
      <p:sp>
        <p:nvSpPr>
          <p:cNvPr id="102" name="Rectangle 101">
            <a:extLst>
              <a:ext uri="{FF2B5EF4-FFF2-40B4-BE49-F238E27FC236}">
                <a16:creationId xmlns:a16="http://schemas.microsoft.com/office/drawing/2014/main" id="{277FA34A-B404-47BC-8A8A-E7863A66DC3C}"/>
              </a:ext>
            </a:extLst>
          </p:cNvPr>
          <p:cNvSpPr/>
          <p:nvPr/>
        </p:nvSpPr>
        <p:spPr>
          <a:xfrm>
            <a:off x="4866192" y="5924799"/>
            <a:ext cx="6385094" cy="97930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6205919" y="6000666"/>
            <a:ext cx="2040751" cy="707886"/>
          </a:xfrm>
          <a:prstGeom prst="rect">
            <a:avLst/>
          </a:prstGeom>
          <a:noFill/>
        </p:spPr>
        <p:txBody>
          <a:bodyPr wrap="none" rtlCol="0">
            <a:spAutoFit/>
          </a:bodyPr>
          <a:lstStyle/>
          <a:p>
            <a:r>
              <a:rPr lang="en-US" sz="4000" b="1" dirty="0"/>
              <a:t>IMPORT </a:t>
            </a:r>
          </a:p>
        </p:txBody>
      </p:sp>
      <p:pic>
        <p:nvPicPr>
          <p:cNvPr id="129" name="Picture 128"/>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4946325" y="5988584"/>
            <a:ext cx="1181568" cy="896238"/>
          </a:xfrm>
          <a:prstGeom prst="rect">
            <a:avLst/>
          </a:prstGeom>
        </p:spPr>
      </p:pic>
      <p:sp>
        <p:nvSpPr>
          <p:cNvPr id="130" name="TextBox 129"/>
          <p:cNvSpPr txBox="1"/>
          <p:nvPr/>
        </p:nvSpPr>
        <p:spPr>
          <a:xfrm>
            <a:off x="8096457" y="6258141"/>
            <a:ext cx="1941557" cy="215444"/>
          </a:xfrm>
          <a:prstGeom prst="rect">
            <a:avLst/>
          </a:prstGeom>
          <a:noFill/>
        </p:spPr>
        <p:txBody>
          <a:bodyPr wrap="none" rtlCol="0">
            <a:spAutoFit/>
          </a:bodyPr>
          <a:lstStyle/>
          <a:p>
            <a:r>
              <a:rPr lang="en-US" sz="800" strike="sngStrike" dirty="0" err="1"/>
              <a:t>Gbheo</a:t>
            </a:r>
            <a:r>
              <a:rPr lang="en-US" sz="800" strike="sngStrike" dirty="0"/>
              <a:t>(</a:t>
            </a:r>
            <a:r>
              <a:rPr lang="en-US" sz="800" strike="sngStrike" dirty="0" err="1"/>
              <a:t>dell.cleitn.weltbild&amp;angele.mirror</a:t>
            </a:r>
            <a:r>
              <a:rPr lang="en-US" sz="800" strike="sngStrike" dirty="0"/>
              <a:t>)</a:t>
            </a:r>
          </a:p>
        </p:txBody>
      </p:sp>
      <p:cxnSp>
        <p:nvCxnSpPr>
          <p:cNvPr id="132" name="Straight Connector 131"/>
          <p:cNvCxnSpPr>
            <a:stCxn id="130" idx="1"/>
            <a:endCxn id="130" idx="3"/>
          </p:cNvCxnSpPr>
          <p:nvPr/>
        </p:nvCxnSpPr>
        <p:spPr>
          <a:xfrm>
            <a:off x="8096457" y="6365863"/>
            <a:ext cx="194155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277FA34A-B404-47BC-8A8A-E7863A66DC3C}"/>
              </a:ext>
            </a:extLst>
          </p:cNvPr>
          <p:cNvSpPr/>
          <p:nvPr/>
        </p:nvSpPr>
        <p:spPr>
          <a:xfrm>
            <a:off x="1067199" y="5941553"/>
            <a:ext cx="10708484" cy="90537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277FA34A-B404-47BC-8A8A-E7863A66DC3C}"/>
              </a:ext>
            </a:extLst>
          </p:cNvPr>
          <p:cNvSpPr/>
          <p:nvPr/>
        </p:nvSpPr>
        <p:spPr>
          <a:xfrm>
            <a:off x="1165565" y="915693"/>
            <a:ext cx="10862303" cy="97947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59CF8C59-8A3A-4458-9D3E-E9805A196ED0}"/>
              </a:ext>
            </a:extLst>
          </p:cNvPr>
          <p:cNvCxnSpPr/>
          <p:nvPr/>
        </p:nvCxnSpPr>
        <p:spPr>
          <a:xfrm flipV="1">
            <a:off x="1588273" y="2175496"/>
            <a:ext cx="968540" cy="4941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9275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6E6172C5-02EA-4316-8D92-CD9E10A6799E}"/>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604884" y="3695353"/>
            <a:ext cx="411970" cy="411970"/>
          </a:xfrm>
          <a:prstGeom prst="rect">
            <a:avLst/>
          </a:prstGeom>
        </p:spPr>
      </p:pic>
      <p:sp>
        <p:nvSpPr>
          <p:cNvPr id="4" name="Rectangle 3">
            <a:extLst>
              <a:ext uri="{FF2B5EF4-FFF2-40B4-BE49-F238E27FC236}">
                <a16:creationId xmlns:a16="http://schemas.microsoft.com/office/drawing/2014/main" id="{B46359D2-0EDA-4CC9-BF7B-26DFED98A201}"/>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27F154B8-D972-4DA2-8E55-2A304C24412F}"/>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20EBEEE-3E75-486C-B8A6-95AEEED0DA9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34" name="Picture 33">
            <a:extLst>
              <a:ext uri="{FF2B5EF4-FFF2-40B4-BE49-F238E27FC236}">
                <a16:creationId xmlns:a16="http://schemas.microsoft.com/office/drawing/2014/main" id="{DC29699F-EBC7-45A3-9EBC-5F709A504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0715" y="952815"/>
            <a:ext cx="1349896" cy="1011119"/>
          </a:xfrm>
          <a:prstGeom prst="rect">
            <a:avLst/>
          </a:prstGeom>
        </p:spPr>
      </p:pic>
      <p:pic>
        <p:nvPicPr>
          <p:cNvPr id="36" name="Picture 35">
            <a:extLst>
              <a:ext uri="{FF2B5EF4-FFF2-40B4-BE49-F238E27FC236}">
                <a16:creationId xmlns:a16="http://schemas.microsoft.com/office/drawing/2014/main" id="{118187FB-D189-48BE-8E99-5A1994BA43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9964" y="890838"/>
            <a:ext cx="1576161" cy="1125829"/>
          </a:xfrm>
          <a:prstGeom prst="rect">
            <a:avLst/>
          </a:prstGeom>
        </p:spPr>
      </p:pic>
      <p:sp>
        <p:nvSpPr>
          <p:cNvPr id="37" name="TextBox 36">
            <a:extLst>
              <a:ext uri="{FF2B5EF4-FFF2-40B4-BE49-F238E27FC236}">
                <a16:creationId xmlns:a16="http://schemas.microsoft.com/office/drawing/2014/main" id="{53FDAE93-758A-4622-8EA7-8403B11B5D30}"/>
              </a:ext>
            </a:extLst>
          </p:cNvPr>
          <p:cNvSpPr txBox="1"/>
          <p:nvPr/>
        </p:nvSpPr>
        <p:spPr>
          <a:xfrm>
            <a:off x="7582981" y="1430515"/>
            <a:ext cx="1332481" cy="369332"/>
          </a:xfrm>
          <a:prstGeom prst="rect">
            <a:avLst/>
          </a:prstGeom>
          <a:noFill/>
        </p:spPr>
        <p:txBody>
          <a:bodyPr wrap="none" rtlCol="0">
            <a:spAutoFit/>
          </a:bodyPr>
          <a:lstStyle/>
          <a:p>
            <a:r>
              <a:rPr lang="en-US" dirty="0"/>
              <a:t>1993 Jordan</a:t>
            </a:r>
          </a:p>
        </p:txBody>
      </p:sp>
      <p:cxnSp>
        <p:nvCxnSpPr>
          <p:cNvPr id="39" name="Straight Connector 38">
            <a:extLst>
              <a:ext uri="{FF2B5EF4-FFF2-40B4-BE49-F238E27FC236}">
                <a16:creationId xmlns:a16="http://schemas.microsoft.com/office/drawing/2014/main" id="{51FE4D45-8ADA-4A40-B957-7EB2F7978B08}"/>
              </a:ext>
            </a:extLst>
          </p:cNvPr>
          <p:cNvCxnSpPr/>
          <p:nvPr/>
        </p:nvCxnSpPr>
        <p:spPr>
          <a:xfrm>
            <a:off x="1442945" y="2045106"/>
            <a:ext cx="10887075" cy="0"/>
          </a:xfrm>
          <a:prstGeom prst="line">
            <a:avLst/>
          </a:prstGeom>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97C97693-51D7-43B9-8267-5FA487199F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49079" y="935371"/>
            <a:ext cx="1070753" cy="1091344"/>
          </a:xfrm>
          <a:prstGeom prst="rect">
            <a:avLst/>
          </a:prstGeom>
        </p:spPr>
      </p:pic>
      <p:pic>
        <p:nvPicPr>
          <p:cNvPr id="44" name="Picture 43">
            <a:extLst>
              <a:ext uri="{FF2B5EF4-FFF2-40B4-BE49-F238E27FC236}">
                <a16:creationId xmlns:a16="http://schemas.microsoft.com/office/drawing/2014/main" id="{6D40D578-0CB7-4B0A-8708-F9D915C4D6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4562" y="976308"/>
            <a:ext cx="1068798" cy="1068798"/>
          </a:xfrm>
          <a:prstGeom prst="rect">
            <a:avLst/>
          </a:prstGeom>
        </p:spPr>
      </p:pic>
      <p:pic>
        <p:nvPicPr>
          <p:cNvPr id="65" name="Picture 64">
            <a:extLst>
              <a:ext uri="{FF2B5EF4-FFF2-40B4-BE49-F238E27FC236}">
                <a16:creationId xmlns:a16="http://schemas.microsoft.com/office/drawing/2014/main" id="{5E334807-A59D-4F64-885B-03D13E9721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3424" y="956026"/>
            <a:ext cx="767952" cy="1016060"/>
          </a:xfrm>
          <a:prstGeom prst="rect">
            <a:avLst/>
          </a:prstGeom>
        </p:spPr>
      </p:pic>
      <p:sp>
        <p:nvSpPr>
          <p:cNvPr id="88" name="Rectangle 87">
            <a:extLst>
              <a:ext uri="{FF2B5EF4-FFF2-40B4-BE49-F238E27FC236}">
                <a16:creationId xmlns:a16="http://schemas.microsoft.com/office/drawing/2014/main" id="{C83DE908-4717-42B2-9A99-E1B0EFCD1F51}"/>
              </a:ext>
            </a:extLst>
          </p:cNvPr>
          <p:cNvSpPr/>
          <p:nvPr/>
        </p:nvSpPr>
        <p:spPr>
          <a:xfrm>
            <a:off x="10508576" y="826824"/>
            <a:ext cx="1688390" cy="64769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ATOMCLOCK</a:t>
            </a:r>
          </a:p>
        </p:txBody>
      </p:sp>
      <p:sp>
        <p:nvSpPr>
          <p:cNvPr id="90" name="Rectangle 89">
            <a:extLst>
              <a:ext uri="{FF2B5EF4-FFF2-40B4-BE49-F238E27FC236}">
                <a16:creationId xmlns:a16="http://schemas.microsoft.com/office/drawing/2014/main" id="{131D1CA6-288E-457A-B6BA-1CCF77DC1995}"/>
              </a:ext>
            </a:extLst>
          </p:cNvPr>
          <p:cNvSpPr/>
          <p:nvPr/>
        </p:nvSpPr>
        <p:spPr>
          <a:xfrm>
            <a:off x="10573966" y="1498050"/>
            <a:ext cx="1640608" cy="5186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a:t>
            </a:r>
          </a:p>
        </p:txBody>
      </p:sp>
      <p:sp>
        <p:nvSpPr>
          <p:cNvPr id="92" name="TextBox 91">
            <a:extLst>
              <a:ext uri="{FF2B5EF4-FFF2-40B4-BE49-F238E27FC236}">
                <a16:creationId xmlns:a16="http://schemas.microsoft.com/office/drawing/2014/main" id="{9E60855C-ED4D-415C-BBCA-ED1E8D78D0A1}"/>
              </a:ext>
            </a:extLst>
          </p:cNvPr>
          <p:cNvSpPr txBox="1"/>
          <p:nvPr/>
        </p:nvSpPr>
        <p:spPr>
          <a:xfrm>
            <a:off x="7743825" y="976308"/>
            <a:ext cx="652743" cy="369332"/>
          </a:xfrm>
          <a:prstGeom prst="rect">
            <a:avLst/>
          </a:prstGeom>
          <a:noFill/>
        </p:spPr>
        <p:txBody>
          <a:bodyPr wrap="none" rtlCol="0">
            <a:spAutoFit/>
          </a:bodyPr>
          <a:lstStyle/>
          <a:p>
            <a:r>
              <a:rPr lang="en-US" dirty="0"/>
              <a:t>2013</a:t>
            </a:r>
          </a:p>
        </p:txBody>
      </p:sp>
      <p:sp>
        <p:nvSpPr>
          <p:cNvPr id="93" name="Rectangle 92">
            <a:extLst>
              <a:ext uri="{FF2B5EF4-FFF2-40B4-BE49-F238E27FC236}">
                <a16:creationId xmlns:a16="http://schemas.microsoft.com/office/drawing/2014/main" id="{88A49FD2-8506-4F2B-804C-969B51E46A05}"/>
              </a:ext>
            </a:extLst>
          </p:cNvPr>
          <p:cNvSpPr/>
          <p:nvPr/>
        </p:nvSpPr>
        <p:spPr>
          <a:xfrm>
            <a:off x="0" y="1799847"/>
            <a:ext cx="777941" cy="25247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JOEL</a:t>
            </a:r>
          </a:p>
        </p:txBody>
      </p:sp>
      <p:pic>
        <p:nvPicPr>
          <p:cNvPr id="35" name="Picture 34">
            <a:extLst>
              <a:ext uri="{FF2B5EF4-FFF2-40B4-BE49-F238E27FC236}">
                <a16:creationId xmlns:a16="http://schemas.microsoft.com/office/drawing/2014/main" id="{6C8E3C63-E33E-451D-9A0E-0A56F09ABB0B}"/>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839474" y="2317742"/>
            <a:ext cx="1585396" cy="1132426"/>
          </a:xfrm>
          <a:prstGeom prst="rect">
            <a:avLst/>
          </a:prstGeom>
        </p:spPr>
      </p:pic>
      <p:sp>
        <p:nvSpPr>
          <p:cNvPr id="62" name="Rectangle 61">
            <a:extLst>
              <a:ext uri="{FF2B5EF4-FFF2-40B4-BE49-F238E27FC236}">
                <a16:creationId xmlns:a16="http://schemas.microsoft.com/office/drawing/2014/main" id="{2A5610E4-28E0-46A6-AF71-F695FB354751}"/>
              </a:ext>
            </a:extLst>
          </p:cNvPr>
          <p:cNvSpPr/>
          <p:nvPr/>
        </p:nvSpPr>
        <p:spPr>
          <a:xfrm>
            <a:off x="9562171" y="1121682"/>
            <a:ext cx="1332481" cy="923330"/>
          </a:xfrm>
          <a:prstGeom prst="rect">
            <a:avLst/>
          </a:prstGeom>
        </p:spPr>
        <p:txBody>
          <a:bodyPr wrap="none">
            <a:spAutoFit/>
          </a:bodyPr>
          <a:lstStyle/>
          <a:p>
            <a:r>
              <a:rPr lang="en-US" dirty="0"/>
              <a:t>1992 Jordan</a:t>
            </a:r>
          </a:p>
          <a:p>
            <a:endParaRPr lang="en-US" dirty="0"/>
          </a:p>
          <a:p>
            <a:r>
              <a:rPr lang="en-US" dirty="0"/>
              <a:t>1992 </a:t>
            </a:r>
          </a:p>
        </p:txBody>
      </p:sp>
      <p:pic>
        <p:nvPicPr>
          <p:cNvPr id="67" name="Picture 66">
            <a:extLst>
              <a:ext uri="{FF2B5EF4-FFF2-40B4-BE49-F238E27FC236}">
                <a16:creationId xmlns:a16="http://schemas.microsoft.com/office/drawing/2014/main" id="{947769A5-BD4C-4FEC-AC61-109F9854618E}"/>
              </a:ext>
            </a:extLst>
          </p:cNvPr>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506888" y="1693722"/>
            <a:ext cx="481593" cy="481593"/>
          </a:xfrm>
          <a:prstGeom prst="rect">
            <a:avLst/>
          </a:prstGeom>
        </p:spPr>
      </p:pic>
      <p:pic>
        <p:nvPicPr>
          <p:cNvPr id="69" name="Picture 68">
            <a:extLst>
              <a:ext uri="{FF2B5EF4-FFF2-40B4-BE49-F238E27FC236}">
                <a16:creationId xmlns:a16="http://schemas.microsoft.com/office/drawing/2014/main" id="{0F5F1998-53FC-424E-A861-341EB209EA5C}"/>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047523" y="1657498"/>
            <a:ext cx="342358" cy="342358"/>
          </a:xfrm>
          <a:prstGeom prst="rect">
            <a:avLst/>
          </a:prstGeom>
        </p:spPr>
      </p:pic>
      <p:pic>
        <p:nvPicPr>
          <p:cNvPr id="84" name="Picture 83">
            <a:extLst>
              <a:ext uri="{FF2B5EF4-FFF2-40B4-BE49-F238E27FC236}">
                <a16:creationId xmlns:a16="http://schemas.microsoft.com/office/drawing/2014/main" id="{9C4F9725-032C-4EA0-B439-1A2643D13A19}"/>
              </a:ext>
            </a:extLst>
          </p:cNvPr>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883370" y="1484571"/>
            <a:ext cx="333082" cy="186526"/>
          </a:xfrm>
          <a:prstGeom prst="rect">
            <a:avLst/>
          </a:prstGeom>
        </p:spPr>
      </p:pic>
      <p:pic>
        <p:nvPicPr>
          <p:cNvPr id="78" name="Picture 77">
            <a:extLst>
              <a:ext uri="{FF2B5EF4-FFF2-40B4-BE49-F238E27FC236}">
                <a16:creationId xmlns:a16="http://schemas.microsoft.com/office/drawing/2014/main" id="{719F95B7-13FD-4690-AD1E-DA9586EB1FE8}"/>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676924" y="1432587"/>
            <a:ext cx="468265" cy="350747"/>
          </a:xfrm>
          <a:prstGeom prst="rect">
            <a:avLst/>
          </a:prstGeom>
        </p:spPr>
      </p:pic>
      <p:cxnSp>
        <p:nvCxnSpPr>
          <p:cNvPr id="94" name="Straight Connector 93">
            <a:extLst>
              <a:ext uri="{FF2B5EF4-FFF2-40B4-BE49-F238E27FC236}">
                <a16:creationId xmlns:a16="http://schemas.microsoft.com/office/drawing/2014/main" id="{568575BC-5698-4451-B53A-DBC9C3B4A868}"/>
              </a:ext>
            </a:extLst>
          </p:cNvPr>
          <p:cNvCxnSpPr/>
          <p:nvPr/>
        </p:nvCxnSpPr>
        <p:spPr>
          <a:xfrm flipH="1" flipV="1">
            <a:off x="9525009" y="1799847"/>
            <a:ext cx="463472" cy="314703"/>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05866" y="5087478"/>
            <a:ext cx="1595482" cy="1595482"/>
          </a:xfrm>
          <a:prstGeom prst="rect">
            <a:avLst/>
          </a:prstGeom>
        </p:spPr>
      </p:pic>
      <p:pic>
        <p:nvPicPr>
          <p:cNvPr id="64" name="Picture 6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690717" y="3802420"/>
            <a:ext cx="1681163" cy="1681163"/>
          </a:xfrm>
          <a:prstGeom prst="rect">
            <a:avLst/>
          </a:prstGeom>
        </p:spPr>
      </p:pic>
      <p:sp>
        <p:nvSpPr>
          <p:cNvPr id="68" name="TextBox 67"/>
          <p:cNvSpPr txBox="1"/>
          <p:nvPr/>
        </p:nvSpPr>
        <p:spPr>
          <a:xfrm>
            <a:off x="7695067" y="4229961"/>
            <a:ext cx="652743" cy="369332"/>
          </a:xfrm>
          <a:prstGeom prst="rect">
            <a:avLst/>
          </a:prstGeom>
          <a:noFill/>
        </p:spPr>
        <p:txBody>
          <a:bodyPr wrap="none" rtlCol="0">
            <a:spAutoFit/>
          </a:bodyPr>
          <a:lstStyle/>
          <a:p>
            <a:r>
              <a:rPr lang="en-US" dirty="0"/>
              <a:t>1991</a:t>
            </a:r>
          </a:p>
        </p:txBody>
      </p:sp>
      <p:pic>
        <p:nvPicPr>
          <p:cNvPr id="103" name="Picture 102">
            <a:extLst>
              <a:ext uri="{FF2B5EF4-FFF2-40B4-BE49-F238E27FC236}">
                <a16:creationId xmlns:a16="http://schemas.microsoft.com/office/drawing/2014/main" id="{DC29699F-EBC7-45A3-9EBC-5F709A504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5720" y="4076359"/>
            <a:ext cx="1349896" cy="1011119"/>
          </a:xfrm>
          <a:prstGeom prst="rect">
            <a:avLst/>
          </a:prstGeom>
        </p:spPr>
      </p:pic>
      <p:pic>
        <p:nvPicPr>
          <p:cNvPr id="104" name="Picture 103">
            <a:extLst>
              <a:ext uri="{FF2B5EF4-FFF2-40B4-BE49-F238E27FC236}">
                <a16:creationId xmlns:a16="http://schemas.microsoft.com/office/drawing/2014/main" id="{DC29699F-EBC7-45A3-9EBC-5F709A504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869" y="5409673"/>
            <a:ext cx="1349896" cy="1011119"/>
          </a:xfrm>
          <a:prstGeom prst="rect">
            <a:avLst/>
          </a:prstGeom>
        </p:spPr>
      </p:pic>
      <p:sp>
        <p:nvSpPr>
          <p:cNvPr id="76" name="Rectangle 75"/>
          <p:cNvSpPr/>
          <p:nvPr/>
        </p:nvSpPr>
        <p:spPr>
          <a:xfrm>
            <a:off x="7743825" y="5585961"/>
            <a:ext cx="652743" cy="369332"/>
          </a:xfrm>
          <a:prstGeom prst="rect">
            <a:avLst/>
          </a:prstGeom>
        </p:spPr>
        <p:txBody>
          <a:bodyPr wrap="none">
            <a:spAutoFit/>
          </a:bodyPr>
          <a:lstStyle/>
          <a:p>
            <a:r>
              <a:rPr lang="en-US" dirty="0"/>
              <a:t>1990</a:t>
            </a:r>
          </a:p>
        </p:txBody>
      </p:sp>
      <p:sp>
        <p:nvSpPr>
          <p:cNvPr id="80" name="Rectangle 79"/>
          <p:cNvSpPr/>
          <p:nvPr/>
        </p:nvSpPr>
        <p:spPr>
          <a:xfrm>
            <a:off x="7695067" y="2809387"/>
            <a:ext cx="652743" cy="369332"/>
          </a:xfrm>
          <a:prstGeom prst="rect">
            <a:avLst/>
          </a:prstGeom>
        </p:spPr>
        <p:txBody>
          <a:bodyPr wrap="none">
            <a:spAutoFit/>
          </a:bodyPr>
          <a:lstStyle/>
          <a:p>
            <a:r>
              <a:rPr lang="en-US" dirty="0"/>
              <a:t>1992</a:t>
            </a:r>
          </a:p>
        </p:txBody>
      </p:sp>
      <p:pic>
        <p:nvPicPr>
          <p:cNvPr id="108" name="Picture 107">
            <a:extLst>
              <a:ext uri="{FF2B5EF4-FFF2-40B4-BE49-F238E27FC236}">
                <a16:creationId xmlns:a16="http://schemas.microsoft.com/office/drawing/2014/main" id="{DC29699F-EBC7-45A3-9EBC-5F709A504F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051" y="2414065"/>
            <a:ext cx="1349896" cy="1011119"/>
          </a:xfrm>
          <a:prstGeom prst="rect">
            <a:avLst/>
          </a:prstGeom>
        </p:spPr>
      </p:pic>
      <p:sp>
        <p:nvSpPr>
          <p:cNvPr id="101" name="Rectangle 100"/>
          <p:cNvSpPr/>
          <p:nvPr/>
        </p:nvSpPr>
        <p:spPr>
          <a:xfrm>
            <a:off x="11177064" y="2804757"/>
            <a:ext cx="652743" cy="369332"/>
          </a:xfrm>
          <a:prstGeom prst="rect">
            <a:avLst/>
          </a:prstGeom>
        </p:spPr>
        <p:txBody>
          <a:bodyPr wrap="none">
            <a:spAutoFit/>
          </a:bodyPr>
          <a:lstStyle/>
          <a:p>
            <a:r>
              <a:rPr lang="en-US" dirty="0"/>
              <a:t>1989</a:t>
            </a:r>
          </a:p>
        </p:txBody>
      </p:sp>
      <p:pic>
        <p:nvPicPr>
          <p:cNvPr id="106" name="Picture 105"/>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0700107" y="3856231"/>
            <a:ext cx="573081" cy="321999"/>
          </a:xfrm>
          <a:prstGeom prst="rect">
            <a:avLst/>
          </a:prstGeom>
        </p:spPr>
      </p:pic>
      <p:pic>
        <p:nvPicPr>
          <p:cNvPr id="110" name="Picture 109"/>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flipH="1">
            <a:off x="9949001" y="3767276"/>
            <a:ext cx="602887" cy="457861"/>
          </a:xfrm>
          <a:prstGeom prst="rect">
            <a:avLst/>
          </a:prstGeom>
        </p:spPr>
      </p:pic>
      <p:pic>
        <p:nvPicPr>
          <p:cNvPr id="112" name="Picture 111"/>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flipH="1">
            <a:off x="9296258" y="3804211"/>
            <a:ext cx="531825" cy="374019"/>
          </a:xfrm>
          <a:prstGeom prst="rect">
            <a:avLst/>
          </a:prstGeom>
        </p:spPr>
      </p:pic>
      <p:cxnSp>
        <p:nvCxnSpPr>
          <p:cNvPr id="115" name="Straight Connector 114"/>
          <p:cNvCxnSpPr/>
          <p:nvPr/>
        </p:nvCxnSpPr>
        <p:spPr>
          <a:xfrm>
            <a:off x="8915462" y="4076359"/>
            <a:ext cx="2830224" cy="0"/>
          </a:xfrm>
          <a:prstGeom prst="line">
            <a:avLst/>
          </a:prstGeom>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8752114" y="4352110"/>
            <a:ext cx="810057" cy="369332"/>
          </a:xfrm>
          <a:prstGeom prst="rect">
            <a:avLst/>
          </a:prstGeom>
          <a:noFill/>
        </p:spPr>
        <p:txBody>
          <a:bodyPr wrap="square" rtlCol="0">
            <a:spAutoFit/>
          </a:bodyPr>
          <a:lstStyle/>
          <a:p>
            <a:r>
              <a:rPr lang="en-US" dirty="0"/>
              <a:t>1988</a:t>
            </a:r>
          </a:p>
        </p:txBody>
      </p:sp>
      <p:pic>
        <p:nvPicPr>
          <p:cNvPr id="118" name="Picture 1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46777" y="4710484"/>
            <a:ext cx="1120623" cy="1043670"/>
          </a:xfrm>
          <a:prstGeom prst="rect">
            <a:avLst/>
          </a:prstGeom>
        </p:spPr>
      </p:pic>
      <p:cxnSp>
        <p:nvCxnSpPr>
          <p:cNvPr id="120" name="Straight Connector 119"/>
          <p:cNvCxnSpPr/>
          <p:nvPr/>
        </p:nvCxnSpPr>
        <p:spPr>
          <a:xfrm flipV="1">
            <a:off x="805344" y="3585900"/>
            <a:ext cx="1563544" cy="257312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7" name="Rectangle 116">
            <a:extLst>
              <a:ext uri="{FF2B5EF4-FFF2-40B4-BE49-F238E27FC236}">
                <a16:creationId xmlns:a16="http://schemas.microsoft.com/office/drawing/2014/main" id="{277FA34A-B404-47BC-8A8A-E7863A66DC3C}"/>
              </a:ext>
            </a:extLst>
          </p:cNvPr>
          <p:cNvSpPr/>
          <p:nvPr/>
        </p:nvSpPr>
        <p:spPr>
          <a:xfrm>
            <a:off x="5652" y="844308"/>
            <a:ext cx="12186348" cy="58381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flipV="1">
            <a:off x="5718556" y="5483583"/>
            <a:ext cx="1192493" cy="937209"/>
          </a:xfrm>
          <a:prstGeom prst="line">
            <a:avLst/>
          </a:prstGeom>
        </p:spPr>
        <p:style>
          <a:lnRef idx="1">
            <a:schemeClr val="accent1"/>
          </a:lnRef>
          <a:fillRef idx="0">
            <a:schemeClr val="accent1"/>
          </a:fillRef>
          <a:effectRef idx="0">
            <a:schemeClr val="accent1"/>
          </a:effectRef>
          <a:fontRef idx="minor">
            <a:schemeClr val="tx1"/>
          </a:fontRef>
        </p:style>
      </p:cxnSp>
      <p:pic>
        <p:nvPicPr>
          <p:cNvPr id="126" name="Picture 12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07581" y="2083388"/>
            <a:ext cx="3412106" cy="2732403"/>
          </a:xfrm>
          <a:prstGeom prst="rect">
            <a:avLst/>
          </a:prstGeom>
        </p:spPr>
      </p:pic>
      <p:pic>
        <p:nvPicPr>
          <p:cNvPr id="127" name="Picture 12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402006" y="2616783"/>
            <a:ext cx="1486365" cy="891819"/>
          </a:xfrm>
          <a:prstGeom prst="rect">
            <a:avLst/>
          </a:prstGeom>
        </p:spPr>
      </p:pic>
      <p:sp>
        <p:nvSpPr>
          <p:cNvPr id="113" name="Rectangle 112">
            <a:extLst>
              <a:ext uri="{FF2B5EF4-FFF2-40B4-BE49-F238E27FC236}">
                <a16:creationId xmlns:a16="http://schemas.microsoft.com/office/drawing/2014/main" id="{277FA34A-B404-47BC-8A8A-E7863A66DC3C}"/>
              </a:ext>
            </a:extLst>
          </p:cNvPr>
          <p:cNvSpPr/>
          <p:nvPr/>
        </p:nvSpPr>
        <p:spPr>
          <a:xfrm>
            <a:off x="9021841" y="2476674"/>
            <a:ext cx="2187880" cy="118966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p:cNvCxnSpPr/>
          <p:nvPr/>
        </p:nvCxnSpPr>
        <p:spPr>
          <a:xfrm flipV="1">
            <a:off x="9506888" y="2804757"/>
            <a:ext cx="882993" cy="6204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8215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327173" y="2861431"/>
            <a:ext cx="7903029" cy="2031325"/>
          </a:xfrm>
          <a:prstGeom prst="rect">
            <a:avLst/>
          </a:prstGeom>
        </p:spPr>
        <p:txBody>
          <a:bodyPr wrap="square">
            <a:spAutoFit/>
          </a:bodyPr>
          <a:lstStyle/>
          <a:p>
            <a:r>
              <a:rPr lang="en-US" dirty="0">
                <a:solidFill>
                  <a:srgbClr val="333333"/>
                </a:solidFill>
                <a:latin typeface="Arial" panose="020B0604020202020204" pitchFamily="34" charset="0"/>
              </a:rPr>
              <a:t>Mr. Wray was nominated by </a:t>
            </a:r>
            <a:r>
              <a:rPr lang="en-US" b="1" dirty="0">
                <a:solidFill>
                  <a:srgbClr val="333333"/>
                </a:solidFill>
                <a:latin typeface="Arial" panose="020B0604020202020204" pitchFamily="34" charset="0"/>
              </a:rPr>
              <a:t>President George W. Bush in 2003 </a:t>
            </a:r>
            <a:r>
              <a:rPr lang="en-US" dirty="0">
                <a:solidFill>
                  <a:srgbClr val="333333"/>
                </a:solidFill>
                <a:latin typeface="Arial" panose="020B0604020202020204" pitchFamily="34" charset="0"/>
              </a:rPr>
              <a:t>to be the assistant attorney general for DOJ’s Criminal Division, supervising major national and international criminal investigations and prosecutions. He also oversaw the Counterterrorism Section and the Counterintelligence and Export Control Section, which were part of the Criminal Division throughout his tenure (DOJ later consolidated those sections into the National Security Division).</a:t>
            </a:r>
            <a:endParaRPr lang="en-US" dirty="0"/>
          </a:p>
        </p:txBody>
      </p:sp>
      <p:pic>
        <p:nvPicPr>
          <p:cNvPr id="5" name="Picture 4"/>
          <p:cNvPicPr>
            <a:picLocks noChangeAspect="1"/>
          </p:cNvPicPr>
          <p:nvPr/>
        </p:nvPicPr>
        <p:blipFill>
          <a:blip r:embed="rId2"/>
          <a:stretch>
            <a:fillRect/>
          </a:stretch>
        </p:blipFill>
        <p:spPr>
          <a:xfrm>
            <a:off x="788812" y="2762001"/>
            <a:ext cx="1996716" cy="1311796"/>
          </a:xfrm>
          <a:prstGeom prst="rect">
            <a:avLst/>
          </a:prstGeom>
        </p:spPr>
      </p:pic>
      <p:sp>
        <p:nvSpPr>
          <p:cNvPr id="6" name="Rectangle 5"/>
          <p:cNvSpPr/>
          <p:nvPr/>
        </p:nvSpPr>
        <p:spPr>
          <a:xfrm>
            <a:off x="3081589" y="2651453"/>
            <a:ext cx="697627" cy="369332"/>
          </a:xfrm>
          <a:prstGeom prst="rect">
            <a:avLst/>
          </a:prstGeom>
        </p:spPr>
        <p:txBody>
          <a:bodyPr wrap="none">
            <a:spAutoFit/>
          </a:bodyPr>
          <a:lstStyle/>
          <a:p>
            <a:r>
              <a:rPr lang="en-US" b="1" i="1" dirty="0">
                <a:solidFill>
                  <a:srgbClr val="333333"/>
                </a:solidFill>
                <a:latin typeface="Arial" panose="020B0604020202020204" pitchFamily="34" charset="0"/>
              </a:rPr>
              <a:t>2003</a:t>
            </a:r>
            <a:endParaRPr lang="en-US" b="1" i="1" dirty="0"/>
          </a:p>
        </p:txBody>
      </p:sp>
      <p:sp>
        <p:nvSpPr>
          <p:cNvPr id="7" name="Rectangle 6">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10" name="Picture 9"/>
          <p:cNvPicPr>
            <a:picLocks noChangeAspect="1"/>
          </p:cNvPicPr>
          <p:nvPr/>
        </p:nvPicPr>
        <p:blipFill>
          <a:blip r:embed="rId3"/>
          <a:stretch>
            <a:fillRect/>
          </a:stretch>
        </p:blipFill>
        <p:spPr>
          <a:xfrm>
            <a:off x="769524" y="1087877"/>
            <a:ext cx="2016004" cy="1541769"/>
          </a:xfrm>
          <a:prstGeom prst="rect">
            <a:avLst/>
          </a:prstGeom>
        </p:spPr>
      </p:pic>
      <p:sp>
        <p:nvSpPr>
          <p:cNvPr id="11" name="Rectangle 10"/>
          <p:cNvSpPr/>
          <p:nvPr/>
        </p:nvSpPr>
        <p:spPr>
          <a:xfrm>
            <a:off x="4288971" y="1551792"/>
            <a:ext cx="4644541" cy="369332"/>
          </a:xfrm>
          <a:prstGeom prst="rect">
            <a:avLst/>
          </a:prstGeom>
        </p:spPr>
        <p:txBody>
          <a:bodyPr wrap="none">
            <a:spAutoFit/>
          </a:bodyPr>
          <a:lstStyle/>
          <a:p>
            <a:r>
              <a:rPr lang="en-US" dirty="0"/>
              <a:t>https://georgewbush-whitehouse.archives.gov/</a:t>
            </a:r>
          </a:p>
        </p:txBody>
      </p:sp>
      <p:sp>
        <p:nvSpPr>
          <p:cNvPr id="12" name="TextBox 11"/>
          <p:cNvSpPr txBox="1"/>
          <p:nvPr/>
        </p:nvSpPr>
        <p:spPr>
          <a:xfrm>
            <a:off x="3168490" y="1027668"/>
            <a:ext cx="1553630" cy="369332"/>
          </a:xfrm>
          <a:prstGeom prst="rect">
            <a:avLst/>
          </a:prstGeom>
          <a:noFill/>
        </p:spPr>
        <p:txBody>
          <a:bodyPr wrap="none" rtlCol="0">
            <a:spAutoFit/>
          </a:bodyPr>
          <a:lstStyle/>
          <a:p>
            <a:r>
              <a:rPr lang="en-US" b="1" dirty="0"/>
              <a:t>WHITE HOUSE</a:t>
            </a:r>
          </a:p>
        </p:txBody>
      </p:sp>
      <p:sp>
        <p:nvSpPr>
          <p:cNvPr id="13" name="Rectangle 12"/>
          <p:cNvSpPr/>
          <p:nvPr/>
        </p:nvSpPr>
        <p:spPr>
          <a:xfrm>
            <a:off x="3086562" y="2365187"/>
            <a:ext cx="481222" cy="369332"/>
          </a:xfrm>
          <a:prstGeom prst="rect">
            <a:avLst/>
          </a:prstGeom>
        </p:spPr>
        <p:txBody>
          <a:bodyPr wrap="none">
            <a:spAutoFit/>
          </a:bodyPr>
          <a:lstStyle/>
          <a:p>
            <a:r>
              <a:rPr lang="en-US" b="1" dirty="0"/>
              <a:t>FBI</a:t>
            </a:r>
          </a:p>
        </p:txBody>
      </p:sp>
      <p:pic>
        <p:nvPicPr>
          <p:cNvPr id="14" name="Picture 13"/>
          <p:cNvPicPr>
            <a:picLocks noChangeAspect="1"/>
          </p:cNvPicPr>
          <p:nvPr/>
        </p:nvPicPr>
        <p:blipFill>
          <a:blip r:embed="rId4"/>
          <a:stretch>
            <a:fillRect/>
          </a:stretch>
        </p:blipFill>
        <p:spPr>
          <a:xfrm>
            <a:off x="927113" y="5144267"/>
            <a:ext cx="1858415" cy="1470932"/>
          </a:xfrm>
          <a:prstGeom prst="rect">
            <a:avLst/>
          </a:prstGeom>
        </p:spPr>
      </p:pic>
      <p:sp>
        <p:nvSpPr>
          <p:cNvPr id="15" name="Rectangle 14"/>
          <p:cNvSpPr/>
          <p:nvPr/>
        </p:nvSpPr>
        <p:spPr>
          <a:xfrm>
            <a:off x="3070326" y="4734088"/>
            <a:ext cx="697627" cy="369332"/>
          </a:xfrm>
          <a:prstGeom prst="rect">
            <a:avLst/>
          </a:prstGeom>
        </p:spPr>
        <p:txBody>
          <a:bodyPr wrap="none">
            <a:spAutoFit/>
          </a:bodyPr>
          <a:lstStyle/>
          <a:p>
            <a:r>
              <a:rPr lang="en-US" b="1" i="1" dirty="0">
                <a:solidFill>
                  <a:srgbClr val="333333"/>
                </a:solidFill>
                <a:latin typeface="Arial" panose="020B0604020202020204" pitchFamily="34" charset="0"/>
              </a:rPr>
              <a:t>2005</a:t>
            </a:r>
            <a:endParaRPr lang="en-US" dirty="0"/>
          </a:p>
        </p:txBody>
      </p:sp>
      <p:sp>
        <p:nvSpPr>
          <p:cNvPr id="18" name="Rectangle 3"/>
          <p:cNvSpPr>
            <a:spLocks noChangeArrowheads="1"/>
          </p:cNvSpPr>
          <p:nvPr/>
        </p:nvSpPr>
        <p:spPr bwMode="auto">
          <a:xfrm>
            <a:off x="3297994" y="5057334"/>
            <a:ext cx="8850088" cy="17851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Mr. Meiers began his federal justice career in 2004 ( investigating IBM per acquisition </a:t>
            </a:r>
            <a:r>
              <a:rPr kumimoji="0" lang="en-US" altLang="en-US" sz="1300" b="0" i="0" u="none" strike="noStrike" cap="none" normalizeH="0" baseline="0" dirty="0">
                <a:ln>
                  <a:noFill/>
                </a:ln>
                <a:solidFill>
                  <a:srgbClr val="337AB7"/>
                </a:solidFill>
                <a:effectLst/>
                <a:latin typeface="Arial" panose="020B0604020202020204" pitchFamily="34" charset="0"/>
                <a:cs typeface="Arial" panose="020B0604020202020204" pitchFamily="34" charset="0"/>
                <a:hlinkClick r:id="rId5"/>
              </a:rPr>
              <a:t>W/SAM</a:t>
            </a: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Federal </a:t>
            </a:r>
            <a:r>
              <a:rPr kumimoji="0" lang="en-US" altLang="en-US" sz="13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Diagnotics</a:t>
            </a: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serving in the Department of Justice as an assistant U.S. </a:t>
            </a:r>
            <a:r>
              <a:rPr kumimoji="0" lang="en-US" altLang="en-US" sz="13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Secratary</a:t>
            </a: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kumimoji="0" lang="en-US" altLang="en-US" sz="1300" b="0" i="0" u="none" strike="noStrike" cap="none" normalizeH="0" baseline="0" dirty="0">
                <a:ln>
                  <a:noFill/>
                </a:ln>
                <a:solidFill>
                  <a:srgbClr val="337AB7"/>
                </a:solidFill>
                <a:effectLst/>
                <a:latin typeface="Arial" panose="020B0604020202020204" pitchFamily="34" charset="0"/>
                <a:cs typeface="Arial" panose="020B0604020202020204" pitchFamily="34" charset="0"/>
                <a:hlinkClick r:id="rId6"/>
              </a:rPr>
              <a:t>Dr. Condoleezza Rice</a:t>
            </a: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for the Northern District of California from Federal Republic of Germany ( Law Professor, Chair to 40-Year </a:t>
            </a:r>
            <a:r>
              <a:rPr kumimoji="0" lang="en-US" altLang="en-US" sz="1300" b="0" i="0" u="none" strike="noStrike" cap="none" normalizeH="0" baseline="0" dirty="0">
                <a:ln>
                  <a:noFill/>
                </a:ln>
                <a:solidFill>
                  <a:srgbClr val="337AB7"/>
                </a:solidFill>
                <a:effectLst/>
                <a:latin typeface="Arial" panose="020B0604020202020204" pitchFamily="34" charset="0"/>
                <a:cs typeface="Arial" panose="020B0604020202020204" pitchFamily="34" charset="0"/>
                <a:hlinkClick r:id="rId7"/>
              </a:rPr>
              <a:t>Dr. </a:t>
            </a:r>
            <a:r>
              <a:rPr kumimoji="0" lang="en-US" altLang="en-US" sz="1300" b="0" i="0" u="none" strike="noStrike" cap="none" normalizeH="0" baseline="0" dirty="0" err="1">
                <a:ln>
                  <a:noFill/>
                </a:ln>
                <a:solidFill>
                  <a:srgbClr val="337AB7"/>
                </a:solidFill>
                <a:effectLst/>
                <a:latin typeface="Arial" panose="020B0604020202020204" pitchFamily="34" charset="0"/>
                <a:cs typeface="Arial" panose="020B0604020202020204" pitchFamily="34" charset="0"/>
                <a:hlinkClick r:id="rId7"/>
              </a:rPr>
              <a:t>Merkel</a:t>
            </a:r>
            <a:r>
              <a:rPr kumimoji="0" lang="en-US" altLang="en-US" sz="1300" b="0" i="0" u="none" strike="noStrike" cap="none" normalizeH="0" baseline="0" dirty="0" err="1">
                <a:ln>
                  <a:noFill/>
                </a:ln>
                <a:solidFill>
                  <a:srgbClr val="333333"/>
                </a:solidFill>
                <a:effectLst/>
                <a:latin typeface="Arial" panose="020B0604020202020204" pitchFamily="34" charset="0"/>
                <a:cs typeface="Arial" panose="020B0604020202020204" pitchFamily="34" charset="0"/>
              </a:rPr>
              <a:t>Era</a:t>
            </a: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a:t>
            </a:r>
            <a:r>
              <a:rPr kumimoji="0" lang="en-US" altLang="en-US" sz="800" b="0" i="0" u="none" strike="noStrike" cap="none" normalizeH="0" baseline="0" dirty="0">
                <a:ln>
                  <a:noFill/>
                </a:ln>
                <a:solidFill>
                  <a:schemeClr val="tx1"/>
                </a:solidFill>
                <a:effectLst/>
              </a:rPr>
              <a:t>  </a:t>
            </a:r>
            <a:r>
              <a:rPr kumimoji="0" lang="en-US" altLang="en-US" sz="19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a:t>
            </a: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Vice Chancellor </a:t>
            </a:r>
            <a:r>
              <a:rPr kumimoji="0" lang="en-US" altLang="en-US" sz="1300" b="0" i="0" u="none" strike="noStrike" cap="none" normalizeH="0" baseline="0" dirty="0">
                <a:ln>
                  <a:noFill/>
                </a:ln>
                <a:solidFill>
                  <a:srgbClr val="337AB7"/>
                </a:solidFill>
                <a:effectLst/>
                <a:latin typeface="Arial" panose="020B0604020202020204" pitchFamily="34" charset="0"/>
                <a:cs typeface="Arial" panose="020B0604020202020204" pitchFamily="34" charset="0"/>
                <a:hlinkClick r:id="rId8"/>
              </a:rPr>
              <a:t>Dr. </a:t>
            </a:r>
            <a:r>
              <a:rPr kumimoji="0" lang="en-US" altLang="en-US" sz="1300" b="0" i="0" u="none" strike="noStrike" cap="none" normalizeH="0" baseline="0" dirty="0" err="1">
                <a:ln>
                  <a:noFill/>
                </a:ln>
                <a:solidFill>
                  <a:srgbClr val="337AB7"/>
                </a:solidFill>
                <a:effectLst/>
                <a:latin typeface="Arial" panose="020B0604020202020204" pitchFamily="34" charset="0"/>
                <a:cs typeface="Arial" panose="020B0604020202020204" pitchFamily="34" charset="0"/>
                <a:hlinkClick r:id="rId8"/>
              </a:rPr>
              <a:t>Wellenreuter</a:t>
            </a: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 and </a:t>
            </a:r>
            <a:r>
              <a:rPr kumimoji="0" lang="en-US" altLang="en-US" sz="1300" b="0" i="0" u="none" strike="noStrike" cap="none" normalizeH="0" baseline="0" dirty="0">
                <a:ln>
                  <a:noFill/>
                </a:ln>
                <a:solidFill>
                  <a:srgbClr val="337AB7"/>
                </a:solidFill>
                <a:effectLst/>
                <a:latin typeface="Arial" panose="020B0604020202020204" pitchFamily="34" charset="0"/>
                <a:cs typeface="Arial" panose="020B0604020202020204" pitchFamily="34" charset="0"/>
                <a:hlinkClick r:id="rId9"/>
              </a:rPr>
              <a:t>Justice Dr. Behr</a:t>
            </a:r>
            <a:r>
              <a:rPr kumimoji="0" lang="en-US" altLang="en-US" sz="1300" b="0" i="0" u="none" strike="noStrike" cap="none" normalizeH="0" baseline="0" dirty="0">
                <a:ln>
                  <a:noFill/>
                </a:ln>
                <a:solidFill>
                  <a:srgbClr val="333333"/>
                </a:solidFill>
                <a:effectLst/>
                <a:latin typeface="Arial" panose="020B0604020202020204" pitchFamily="34" charset="0"/>
                <a:cs typeface="Arial" panose="020B0604020202020204" pitchFamily="34" charset="0"/>
              </a:rPr>
              <a:t>. In that role, Mr. Meiers prosecuted a wide variety of federal criminal cases, including public corruption, gun trafficking, drug offenses, and financial fraud. In 2001, Mr. Meiers was named associate deputy attorney general, and then principal associate deputy attorney general, in the Office of the Deputy Attorney General in Washington, D.C. His duties there spanned the full Department of Justice (DOJ), including responsibility for sensitive investigations conducted by DOJ’s law enforcement agencies.</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AutoShape 4" descr="https://1d8723.github.io/www/css/bundespolizei.PNG"/>
          <p:cNvSpPr>
            <a:spLocks noChangeAspect="1" noChangeArrowheads="1"/>
          </p:cNvSpPr>
          <p:nvPr/>
        </p:nvSpPr>
        <p:spPr bwMode="auto">
          <a:xfrm>
            <a:off x="6973888" y="520363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Rectangle 19">
            <a:extLst>
              <a:ext uri="{FF2B5EF4-FFF2-40B4-BE49-F238E27FC236}">
                <a16:creationId xmlns:a16="http://schemas.microsoft.com/office/drawing/2014/main" id="{277FA34A-B404-47BC-8A8A-E7863A66DC3C}"/>
              </a:ext>
            </a:extLst>
          </p:cNvPr>
          <p:cNvSpPr/>
          <p:nvPr/>
        </p:nvSpPr>
        <p:spPr>
          <a:xfrm>
            <a:off x="0" y="895522"/>
            <a:ext cx="12192000" cy="596247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7992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499" y="2200611"/>
            <a:ext cx="1038072" cy="12681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3413" y="2489762"/>
            <a:ext cx="768959" cy="76895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8382" y="871879"/>
            <a:ext cx="1034288" cy="103890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7214" y="2312779"/>
            <a:ext cx="865898" cy="1156018"/>
          </a:xfrm>
          <a:prstGeom prst="rect">
            <a:avLst/>
          </a:prstGeom>
        </p:spPr>
      </p:pic>
      <p:cxnSp>
        <p:nvCxnSpPr>
          <p:cNvPr id="9" name="Straight Connector 8"/>
          <p:cNvCxnSpPr/>
          <p:nvPr/>
        </p:nvCxnSpPr>
        <p:spPr>
          <a:xfrm>
            <a:off x="2656115" y="2605425"/>
            <a:ext cx="3820885" cy="863372"/>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2186" y="2200611"/>
            <a:ext cx="1120483" cy="1120483"/>
          </a:xfrm>
          <a:prstGeom prst="rect">
            <a:avLst/>
          </a:prstGeom>
        </p:spPr>
      </p:pic>
      <p:sp>
        <p:nvSpPr>
          <p:cNvPr id="12" name="Rectangle 11">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3" name="Rectangle 12">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4" name="Rectangle 13">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15" name="Picture 1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767243" y="2760852"/>
            <a:ext cx="280253" cy="413657"/>
          </a:xfrm>
          <a:prstGeom prst="rect">
            <a:avLst/>
          </a:prstGeom>
        </p:spPr>
      </p:pic>
      <p:cxnSp>
        <p:nvCxnSpPr>
          <p:cNvPr id="17" name="Straight Connector 16"/>
          <p:cNvCxnSpPr/>
          <p:nvPr/>
        </p:nvCxnSpPr>
        <p:spPr>
          <a:xfrm flipH="1" flipV="1">
            <a:off x="5323114" y="2605425"/>
            <a:ext cx="1023257" cy="715669"/>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77FA34A-B404-47BC-8A8A-E7863A66DC3C}"/>
              </a:ext>
            </a:extLst>
          </p:cNvPr>
          <p:cNvSpPr/>
          <p:nvPr/>
        </p:nvSpPr>
        <p:spPr>
          <a:xfrm>
            <a:off x="2947285" y="2374098"/>
            <a:ext cx="3247273" cy="88462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012689" y="1307018"/>
            <a:ext cx="544217" cy="610961"/>
          </a:xfrm>
          <a:prstGeom prst="rect">
            <a:avLst/>
          </a:prstGeom>
        </p:spPr>
      </p:pic>
      <p:cxnSp>
        <p:nvCxnSpPr>
          <p:cNvPr id="21" name="Straight Connector 20"/>
          <p:cNvCxnSpPr/>
          <p:nvPr/>
        </p:nvCxnSpPr>
        <p:spPr>
          <a:xfrm flipV="1">
            <a:off x="3012689" y="1307018"/>
            <a:ext cx="666682" cy="510896"/>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819756" y="1213019"/>
            <a:ext cx="467313" cy="623887"/>
          </a:xfrm>
          <a:prstGeom prst="rect">
            <a:avLst/>
          </a:prstGeom>
        </p:spPr>
      </p:pic>
      <p:pic>
        <p:nvPicPr>
          <p:cNvPr id="23" name="Picture 22"/>
          <p:cNvPicPr>
            <a:picLocks noChangeAspect="1"/>
          </p:cNvPicPr>
          <p:nvPr/>
        </p:nvPicPr>
        <p:blipFill>
          <a:blip r:embed="rId10"/>
          <a:stretch>
            <a:fillRect/>
          </a:stretch>
        </p:blipFill>
        <p:spPr>
          <a:xfrm>
            <a:off x="5716879" y="5681383"/>
            <a:ext cx="703330" cy="811140"/>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105318" y="5700644"/>
            <a:ext cx="1605715" cy="797808"/>
          </a:xfrm>
          <a:prstGeom prst="rect">
            <a:avLst/>
          </a:prstGeom>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005079" y="5678584"/>
            <a:ext cx="704649" cy="704649"/>
          </a:xfrm>
          <a:prstGeom prst="rect">
            <a:avLst/>
          </a:prstGeom>
        </p:spPr>
      </p:pic>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11033" y="5700644"/>
            <a:ext cx="820531" cy="820531"/>
          </a:xfrm>
          <a:prstGeom prst="rect">
            <a:avLst/>
          </a:prstGeom>
        </p:spPr>
      </p:pic>
      <p:pic>
        <p:nvPicPr>
          <p:cNvPr id="27" name="Picture 26"/>
          <p:cNvPicPr>
            <a:picLocks noChangeAspect="1"/>
          </p:cNvPicPr>
          <p:nvPr/>
        </p:nvPicPr>
        <p:blipFill>
          <a:blip r:embed="rId14"/>
          <a:stretch>
            <a:fillRect/>
          </a:stretch>
        </p:blipFill>
        <p:spPr>
          <a:xfrm>
            <a:off x="3274033" y="5678584"/>
            <a:ext cx="900416" cy="748767"/>
          </a:xfrm>
          <a:prstGeom prst="rect">
            <a:avLst/>
          </a:prstGeom>
        </p:spPr>
      </p:pic>
      <p:cxnSp>
        <p:nvCxnSpPr>
          <p:cNvPr id="29" name="Straight Connector 28"/>
          <p:cNvCxnSpPr/>
          <p:nvPr/>
        </p:nvCxnSpPr>
        <p:spPr>
          <a:xfrm>
            <a:off x="5070246" y="5669971"/>
            <a:ext cx="4811485" cy="811140"/>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0330543" y="5770881"/>
            <a:ext cx="1861457" cy="65728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MATHEW</a:t>
            </a:r>
          </a:p>
        </p:txBody>
      </p:sp>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459086" y="5681383"/>
            <a:ext cx="704649" cy="704649"/>
          </a:xfrm>
          <a:prstGeom prst="rect">
            <a:avLst/>
          </a:prstGeom>
        </p:spPr>
      </p:pic>
      <p:sp>
        <p:nvSpPr>
          <p:cNvPr id="30" name="Rectangle 29">
            <a:extLst>
              <a:ext uri="{FF2B5EF4-FFF2-40B4-BE49-F238E27FC236}">
                <a16:creationId xmlns:a16="http://schemas.microsoft.com/office/drawing/2014/main" id="{277FA34A-B404-47BC-8A8A-E7863A66DC3C}"/>
              </a:ext>
            </a:extLst>
          </p:cNvPr>
          <p:cNvSpPr/>
          <p:nvPr/>
        </p:nvSpPr>
        <p:spPr>
          <a:xfrm>
            <a:off x="4589183" y="5434306"/>
            <a:ext cx="5580590" cy="88462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170715" y="5071256"/>
            <a:ext cx="3068917" cy="646331"/>
          </a:xfrm>
          <a:prstGeom prst="rect">
            <a:avLst/>
          </a:prstGeom>
          <a:noFill/>
        </p:spPr>
        <p:txBody>
          <a:bodyPr wrap="none" rtlCol="0">
            <a:spAutoFit/>
          </a:bodyPr>
          <a:lstStyle/>
          <a:p>
            <a:r>
              <a:rPr lang="en-US" dirty="0"/>
              <a:t>425 Market Street, IBM</a:t>
            </a:r>
          </a:p>
          <a:p>
            <a:r>
              <a:rPr lang="en-US" dirty="0"/>
              <a:t>525 Market </a:t>
            </a:r>
            <a:r>
              <a:rPr lang="en-US" dirty="0" err="1"/>
              <a:t>Steret</a:t>
            </a:r>
            <a:r>
              <a:rPr lang="en-US" dirty="0"/>
              <a:t>, Wells Fargo</a:t>
            </a:r>
          </a:p>
        </p:txBody>
      </p:sp>
      <p:sp>
        <p:nvSpPr>
          <p:cNvPr id="36" name="TextBox 35"/>
          <p:cNvSpPr txBox="1"/>
          <p:nvPr/>
        </p:nvSpPr>
        <p:spPr>
          <a:xfrm>
            <a:off x="3288997" y="5209150"/>
            <a:ext cx="984565" cy="369332"/>
          </a:xfrm>
          <a:prstGeom prst="rect">
            <a:avLst/>
          </a:prstGeom>
          <a:noFill/>
        </p:spPr>
        <p:txBody>
          <a:bodyPr wrap="none" rtlCol="0">
            <a:spAutoFit/>
          </a:bodyPr>
          <a:lstStyle/>
          <a:p>
            <a:r>
              <a:rPr lang="en-US" dirty="0"/>
              <a:t>VIRIGNA</a:t>
            </a:r>
          </a:p>
        </p:txBody>
      </p:sp>
      <p:cxnSp>
        <p:nvCxnSpPr>
          <p:cNvPr id="38" name="Straight Connector 37"/>
          <p:cNvCxnSpPr/>
          <p:nvPr/>
        </p:nvCxnSpPr>
        <p:spPr>
          <a:xfrm>
            <a:off x="212272" y="4626362"/>
            <a:ext cx="11811000" cy="54428"/>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4698894" y="5141635"/>
            <a:ext cx="466378" cy="466378"/>
          </a:xfrm>
          <a:prstGeom prst="rect">
            <a:avLst/>
          </a:prstGeom>
        </p:spPr>
      </p:pic>
      <p:cxnSp>
        <p:nvCxnSpPr>
          <p:cNvPr id="41" name="Straight Connector 40"/>
          <p:cNvCxnSpPr/>
          <p:nvPr/>
        </p:nvCxnSpPr>
        <p:spPr>
          <a:xfrm>
            <a:off x="4507286" y="5082554"/>
            <a:ext cx="657986" cy="568907"/>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475988" y="5082127"/>
            <a:ext cx="5099538" cy="369332"/>
          </a:xfrm>
          <a:prstGeom prst="rect">
            <a:avLst/>
          </a:prstGeom>
          <a:noFill/>
        </p:spPr>
        <p:txBody>
          <a:bodyPr wrap="none" rtlCol="0">
            <a:spAutoFit/>
          </a:bodyPr>
          <a:lstStyle/>
          <a:p>
            <a:r>
              <a:rPr lang="en-US" dirty="0"/>
              <a:t>2006 IBM </a:t>
            </a:r>
            <a:r>
              <a:rPr lang="en-US" dirty="0" err="1"/>
              <a:t>Porlfice</a:t>
            </a:r>
            <a:r>
              <a:rPr lang="en-US" dirty="0"/>
              <a:t> </a:t>
            </a:r>
            <a:r>
              <a:rPr lang="en-US" dirty="0" err="1"/>
              <a:t>Tamgroup</a:t>
            </a:r>
            <a:r>
              <a:rPr lang="en-US" dirty="0"/>
              <a:t> 525 Market Wells Fargo</a:t>
            </a:r>
          </a:p>
        </p:txBody>
      </p:sp>
      <p:sp>
        <p:nvSpPr>
          <p:cNvPr id="43" name="TextBox 42"/>
          <p:cNvSpPr txBox="1"/>
          <p:nvPr/>
        </p:nvSpPr>
        <p:spPr>
          <a:xfrm flipH="1">
            <a:off x="6885215" y="4850332"/>
            <a:ext cx="3821208" cy="369332"/>
          </a:xfrm>
          <a:prstGeom prst="rect">
            <a:avLst/>
          </a:prstGeom>
          <a:noFill/>
        </p:spPr>
        <p:txBody>
          <a:bodyPr wrap="square" rtlCol="0">
            <a:spAutoFit/>
          </a:bodyPr>
          <a:lstStyle/>
          <a:p>
            <a:r>
              <a:rPr lang="en-US" dirty="0"/>
              <a:t>2015 KOCHEMAN</a:t>
            </a:r>
          </a:p>
        </p:txBody>
      </p:sp>
      <p:sp>
        <p:nvSpPr>
          <p:cNvPr id="44" name="TextBox 43"/>
          <p:cNvSpPr txBox="1"/>
          <p:nvPr/>
        </p:nvSpPr>
        <p:spPr>
          <a:xfrm>
            <a:off x="10330543" y="5669971"/>
            <a:ext cx="1297150" cy="369332"/>
          </a:xfrm>
          <a:prstGeom prst="rect">
            <a:avLst/>
          </a:prstGeom>
          <a:noFill/>
        </p:spPr>
        <p:txBody>
          <a:bodyPr wrap="none" rtlCol="0">
            <a:spAutoFit/>
          </a:bodyPr>
          <a:lstStyle/>
          <a:p>
            <a:r>
              <a:rPr lang="en-US" b="1" dirty="0"/>
              <a:t>?HOMICIDE</a:t>
            </a:r>
          </a:p>
        </p:txBody>
      </p:sp>
      <p:sp>
        <p:nvSpPr>
          <p:cNvPr id="45" name="TextBox 44"/>
          <p:cNvSpPr txBox="1"/>
          <p:nvPr/>
        </p:nvSpPr>
        <p:spPr>
          <a:xfrm>
            <a:off x="130350" y="4849190"/>
            <a:ext cx="5213287" cy="1107996"/>
          </a:xfrm>
          <a:prstGeom prst="rect">
            <a:avLst/>
          </a:prstGeom>
          <a:noFill/>
        </p:spPr>
        <p:txBody>
          <a:bodyPr wrap="none" rtlCol="0">
            <a:spAutoFit/>
          </a:bodyPr>
          <a:lstStyle/>
          <a:p>
            <a:r>
              <a:rPr lang="en-US" dirty="0"/>
              <a:t>V2:FIB:KIDNANPG:HOPMCEI:NANA:ROUTES </a:t>
            </a:r>
            <a:r>
              <a:rPr lang="en-US" strike="sngStrike" dirty="0"/>
              <a:t>jobs/jobs</a:t>
            </a:r>
          </a:p>
          <a:p>
            <a:r>
              <a:rPr lang="en-US" sz="4800" dirty="0"/>
              <a:t>FOSTER CITY POLICE</a:t>
            </a:r>
          </a:p>
        </p:txBody>
      </p:sp>
      <p:sp>
        <p:nvSpPr>
          <p:cNvPr id="46" name="TextBox 45"/>
          <p:cNvSpPr txBox="1"/>
          <p:nvPr/>
        </p:nvSpPr>
        <p:spPr>
          <a:xfrm>
            <a:off x="201593" y="4589701"/>
            <a:ext cx="535724" cy="369332"/>
          </a:xfrm>
          <a:prstGeom prst="rect">
            <a:avLst/>
          </a:prstGeom>
          <a:noFill/>
        </p:spPr>
        <p:txBody>
          <a:bodyPr wrap="none" rtlCol="0">
            <a:spAutoFit/>
          </a:bodyPr>
          <a:lstStyle/>
          <a:p>
            <a:r>
              <a:rPr lang="en-US" b="1" i="1" dirty="0"/>
              <a:t>911</a:t>
            </a:r>
          </a:p>
        </p:txBody>
      </p:sp>
      <p:pic>
        <p:nvPicPr>
          <p:cNvPr id="47" name="Picture 4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219681" y="6223596"/>
            <a:ext cx="919696" cy="515030"/>
          </a:xfrm>
          <a:prstGeom prst="rect">
            <a:avLst/>
          </a:prstGeom>
        </p:spPr>
      </p:pic>
      <p:cxnSp>
        <p:nvCxnSpPr>
          <p:cNvPr id="49" name="Straight Connector 48"/>
          <p:cNvCxnSpPr/>
          <p:nvPr/>
        </p:nvCxnSpPr>
        <p:spPr>
          <a:xfrm>
            <a:off x="4383580" y="5936099"/>
            <a:ext cx="2780155" cy="2024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7475988" y="5854637"/>
            <a:ext cx="2055576" cy="292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8711033" y="5250337"/>
            <a:ext cx="1510653" cy="57704"/>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686" y="5049345"/>
            <a:ext cx="4546694" cy="369332"/>
          </a:xfrm>
          <a:prstGeom prst="rect">
            <a:avLst/>
          </a:prstGeom>
          <a:noFill/>
        </p:spPr>
        <p:txBody>
          <a:bodyPr wrap="none" rtlCol="0">
            <a:spAutoFit/>
          </a:bodyPr>
          <a:lstStyle/>
          <a:p>
            <a:r>
              <a:rPr lang="en-US" dirty="0"/>
              <a:t>2014 CPVA.VIRGINA </a:t>
            </a:r>
            <a:r>
              <a:rPr lang="en-US" sz="1000" strike="sngStrike" dirty="0"/>
              <a:t>guidewire</a:t>
            </a:r>
            <a:r>
              <a:rPr lang="en-US" dirty="0"/>
              <a:t> FOSTER CITY POLICE</a:t>
            </a:r>
          </a:p>
        </p:txBody>
      </p:sp>
      <p:cxnSp>
        <p:nvCxnSpPr>
          <p:cNvPr id="57" name="Straight Connector 56"/>
          <p:cNvCxnSpPr/>
          <p:nvPr/>
        </p:nvCxnSpPr>
        <p:spPr>
          <a:xfrm flipV="1">
            <a:off x="939708" y="6383233"/>
            <a:ext cx="1497077" cy="300596"/>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277FA34A-B404-47BC-8A8A-E7863A66DC3C}"/>
              </a:ext>
            </a:extLst>
          </p:cNvPr>
          <p:cNvSpPr/>
          <p:nvPr/>
        </p:nvSpPr>
        <p:spPr>
          <a:xfrm>
            <a:off x="1201612" y="6227576"/>
            <a:ext cx="937765" cy="58794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1502229" y="6302829"/>
            <a:ext cx="1383368" cy="512692"/>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277FA34A-B404-47BC-8A8A-E7863A66DC3C}"/>
              </a:ext>
            </a:extLst>
          </p:cNvPr>
          <p:cNvSpPr/>
          <p:nvPr/>
        </p:nvSpPr>
        <p:spPr>
          <a:xfrm>
            <a:off x="1524165" y="6227202"/>
            <a:ext cx="615212" cy="58794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flipV="1">
            <a:off x="1130793" y="6146701"/>
            <a:ext cx="469407" cy="537128"/>
          </a:xfrm>
          <a:prstGeom prst="line">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277FA34A-B404-47BC-8A8A-E7863A66DC3C}"/>
              </a:ext>
            </a:extLst>
          </p:cNvPr>
          <p:cNvSpPr/>
          <p:nvPr/>
        </p:nvSpPr>
        <p:spPr>
          <a:xfrm>
            <a:off x="169689" y="4662330"/>
            <a:ext cx="12049738" cy="211051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8425543" y="3258721"/>
            <a:ext cx="4592924" cy="1200329"/>
          </a:xfrm>
          <a:prstGeom prst="rect">
            <a:avLst/>
          </a:prstGeom>
          <a:noFill/>
        </p:spPr>
        <p:txBody>
          <a:bodyPr wrap="none" rtlCol="0">
            <a:spAutoFit/>
          </a:bodyPr>
          <a:lstStyle/>
          <a:p>
            <a:r>
              <a:rPr lang="en-US" dirty="0"/>
              <a:t>Nike, Payless 1988, Davis </a:t>
            </a:r>
            <a:r>
              <a:rPr lang="en-US" dirty="0" err="1"/>
              <a:t>Californai</a:t>
            </a:r>
            <a:endParaRPr lang="en-US" dirty="0"/>
          </a:p>
          <a:p>
            <a:r>
              <a:rPr lang="en-US" dirty="0"/>
              <a:t>30 USD IPX 30 DM </a:t>
            </a:r>
            <a:r>
              <a:rPr lang="en-US" dirty="0" err="1"/>
              <a:t>james</a:t>
            </a:r>
            <a:r>
              <a:rPr lang="en-US" dirty="0"/>
              <a:t> bond</a:t>
            </a:r>
          </a:p>
          <a:p>
            <a:r>
              <a:rPr lang="en-US" dirty="0"/>
              <a:t>VP GERMANY.JFK(</a:t>
            </a:r>
            <a:r>
              <a:rPr lang="en-US" dirty="0" err="1"/>
              <a:t>ingo</a:t>
            </a:r>
            <a:r>
              <a:rPr lang="en-US" dirty="0"/>
              <a:t> </a:t>
            </a:r>
            <a:r>
              <a:rPr lang="en-US" dirty="0" err="1"/>
              <a:t>wellenretuer</a:t>
            </a:r>
            <a:r>
              <a:rPr lang="en-US" dirty="0"/>
              <a:t>)</a:t>
            </a:r>
          </a:p>
          <a:p>
            <a:r>
              <a:rPr lang="en-US" dirty="0"/>
              <a:t>IPX KOCEMAN.VP GERMANY:HOMCE?MATHEW</a:t>
            </a:r>
          </a:p>
        </p:txBody>
      </p:sp>
      <p:pic>
        <p:nvPicPr>
          <p:cNvPr id="68" name="Picture 67"/>
          <p:cNvPicPr>
            <a:picLocks noChangeAspect="1"/>
          </p:cNvPicPr>
          <p:nvPr/>
        </p:nvPicPr>
        <p:blipFill>
          <a:blip r:embed="rId17"/>
          <a:stretch>
            <a:fillRect/>
          </a:stretch>
        </p:blipFill>
        <p:spPr>
          <a:xfrm>
            <a:off x="10796228" y="3360321"/>
            <a:ext cx="1025808" cy="683872"/>
          </a:xfrm>
          <a:prstGeom prst="rect">
            <a:avLst/>
          </a:prstGeom>
        </p:spPr>
      </p:pic>
      <p:pic>
        <p:nvPicPr>
          <p:cNvPr id="69" name="Picture 6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105318" y="3516053"/>
            <a:ext cx="1247266" cy="534543"/>
          </a:xfrm>
          <a:prstGeom prst="rect">
            <a:avLst/>
          </a:prstGeom>
        </p:spPr>
      </p:pic>
      <p:pic>
        <p:nvPicPr>
          <p:cNvPr id="70" name="Picture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257718" y="3668453"/>
            <a:ext cx="1247266" cy="534543"/>
          </a:xfrm>
          <a:prstGeom prst="rect">
            <a:avLst/>
          </a:prstGeom>
        </p:spPr>
      </p:pic>
      <p:pic>
        <p:nvPicPr>
          <p:cNvPr id="71" name="Picture 7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410118" y="3820853"/>
            <a:ext cx="1247266" cy="534543"/>
          </a:xfrm>
          <a:prstGeom prst="rect">
            <a:avLst/>
          </a:prstGeom>
        </p:spPr>
      </p:pic>
      <p:pic>
        <p:nvPicPr>
          <p:cNvPr id="72" name="Picture 7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85634" y="2077504"/>
            <a:ext cx="1844909" cy="790675"/>
          </a:xfrm>
          <a:prstGeom prst="rect">
            <a:avLst/>
          </a:prstGeom>
        </p:spPr>
      </p:pic>
      <p:sp>
        <p:nvSpPr>
          <p:cNvPr id="73" name="TextBox 72"/>
          <p:cNvSpPr txBox="1"/>
          <p:nvPr/>
        </p:nvSpPr>
        <p:spPr>
          <a:xfrm>
            <a:off x="8239632" y="2848047"/>
            <a:ext cx="477247" cy="369332"/>
          </a:xfrm>
          <a:prstGeom prst="rect">
            <a:avLst/>
          </a:prstGeom>
          <a:noFill/>
        </p:spPr>
        <p:txBody>
          <a:bodyPr wrap="none" rtlCol="0">
            <a:spAutoFit/>
          </a:bodyPr>
          <a:lstStyle/>
          <a:p>
            <a:r>
              <a:rPr lang="en-US" dirty="0"/>
              <a:t>IPX</a:t>
            </a:r>
          </a:p>
        </p:txBody>
      </p:sp>
      <p:pic>
        <p:nvPicPr>
          <p:cNvPr id="74" name="Picture 73"/>
          <p:cNvPicPr>
            <a:picLocks noChangeAspect="1"/>
          </p:cNvPicPr>
          <p:nvPr/>
        </p:nvPicPr>
        <p:blipFill>
          <a:blip r:embed="rId20"/>
          <a:stretch>
            <a:fillRect/>
          </a:stretch>
        </p:blipFill>
        <p:spPr>
          <a:xfrm>
            <a:off x="10528298" y="2472841"/>
            <a:ext cx="715915" cy="426270"/>
          </a:xfrm>
          <a:prstGeom prst="rect">
            <a:avLst/>
          </a:prstGeom>
        </p:spPr>
      </p:pic>
      <p:cxnSp>
        <p:nvCxnSpPr>
          <p:cNvPr id="76" name="Straight Connector 75"/>
          <p:cNvCxnSpPr/>
          <p:nvPr/>
        </p:nvCxnSpPr>
        <p:spPr>
          <a:xfrm>
            <a:off x="10406743" y="2200611"/>
            <a:ext cx="1220950" cy="832102"/>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7626204" y="1219836"/>
            <a:ext cx="4511053" cy="646331"/>
          </a:xfrm>
          <a:prstGeom prst="rect">
            <a:avLst/>
          </a:prstGeom>
          <a:noFill/>
        </p:spPr>
        <p:txBody>
          <a:bodyPr wrap="square" rtlCol="0">
            <a:spAutoFit/>
          </a:bodyPr>
          <a:lstStyle/>
          <a:p>
            <a:r>
              <a:rPr lang="en-US" dirty="0"/>
              <a:t>1988: </a:t>
            </a:r>
            <a:r>
              <a:rPr lang="en-US" strike="sngStrike" dirty="0"/>
              <a:t>Why did he get </a:t>
            </a:r>
            <a:r>
              <a:rPr lang="en-US" strike="sngStrike" dirty="0" err="1"/>
              <a:t>nike</a:t>
            </a:r>
            <a:r>
              <a:rPr lang="en-US" strike="sngStrike" dirty="0"/>
              <a:t> for $30? I got </a:t>
            </a:r>
            <a:r>
              <a:rPr lang="en-US" strike="sngStrike" dirty="0" err="1"/>
              <a:t>airwalk</a:t>
            </a:r>
            <a:r>
              <a:rPr lang="en-US" strike="sngStrike" dirty="0"/>
              <a:t> for $5 IPX </a:t>
            </a:r>
            <a:r>
              <a:rPr lang="en-US" strike="sngStrike" dirty="0" err="1"/>
              <a:t>Gameyboy</a:t>
            </a:r>
            <a:r>
              <a:rPr lang="en-US" strike="sngStrike" dirty="0"/>
              <a:t> HOMICIE:NANA</a:t>
            </a:r>
          </a:p>
        </p:txBody>
      </p:sp>
      <p:sp>
        <p:nvSpPr>
          <p:cNvPr id="78" name="Rectangle 77">
            <a:extLst>
              <a:ext uri="{FF2B5EF4-FFF2-40B4-BE49-F238E27FC236}">
                <a16:creationId xmlns:a16="http://schemas.microsoft.com/office/drawing/2014/main" id="{277FA34A-B404-47BC-8A8A-E7863A66DC3C}"/>
              </a:ext>
            </a:extLst>
          </p:cNvPr>
          <p:cNvSpPr/>
          <p:nvPr/>
        </p:nvSpPr>
        <p:spPr>
          <a:xfrm>
            <a:off x="7692854" y="1272260"/>
            <a:ext cx="4358301" cy="52904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277FA34A-B404-47BC-8A8A-E7863A66DC3C}"/>
              </a:ext>
            </a:extLst>
          </p:cNvPr>
          <p:cNvSpPr/>
          <p:nvPr/>
        </p:nvSpPr>
        <p:spPr>
          <a:xfrm>
            <a:off x="10528298" y="2427352"/>
            <a:ext cx="856304" cy="52904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7449642" y="1749872"/>
            <a:ext cx="2828980" cy="369332"/>
          </a:xfrm>
          <a:prstGeom prst="rect">
            <a:avLst/>
          </a:prstGeom>
          <a:noFill/>
        </p:spPr>
        <p:txBody>
          <a:bodyPr wrap="none" rtlCol="0">
            <a:spAutoFit/>
          </a:bodyPr>
          <a:lstStyle/>
          <a:p>
            <a:r>
              <a:rPr lang="en-US" strike="sngStrike" dirty="0"/>
              <a:t>Why did he get a Gameboy?</a:t>
            </a:r>
          </a:p>
        </p:txBody>
      </p:sp>
      <p:sp>
        <p:nvSpPr>
          <p:cNvPr id="82" name="TextBox 81"/>
          <p:cNvSpPr txBox="1"/>
          <p:nvPr/>
        </p:nvSpPr>
        <p:spPr>
          <a:xfrm>
            <a:off x="5584936" y="839077"/>
            <a:ext cx="3345563" cy="1754326"/>
          </a:xfrm>
          <a:prstGeom prst="rect">
            <a:avLst/>
          </a:prstGeom>
          <a:noFill/>
        </p:spPr>
        <p:txBody>
          <a:bodyPr wrap="square" rtlCol="0">
            <a:spAutoFit/>
          </a:bodyPr>
          <a:lstStyle/>
          <a:p>
            <a:r>
              <a:rPr lang="en-US" dirty="0"/>
              <a:t>HOMCIE:1D8723</a:t>
            </a:r>
          </a:p>
          <a:p>
            <a:r>
              <a:rPr lang="en-US" dirty="0"/>
              <a:t>1988 </a:t>
            </a:r>
            <a:r>
              <a:rPr lang="en-US" sz="800" strike="sngStrike" dirty="0" err="1"/>
              <a:t>Abham</a:t>
            </a:r>
            <a:r>
              <a:rPr lang="en-US" sz="800" strike="sngStrike" dirty="0"/>
              <a:t> </a:t>
            </a:r>
            <a:r>
              <a:rPr lang="en-US" sz="800" strike="sngStrike" dirty="0" err="1"/>
              <a:t>lincon</a:t>
            </a:r>
            <a:r>
              <a:rPr lang="en-US" sz="800" strike="sngStrike" dirty="0"/>
              <a:t> </a:t>
            </a:r>
            <a:r>
              <a:rPr lang="en-US" sz="800" strike="sngStrike" dirty="0" err="1"/>
              <a:t>ljmp</a:t>
            </a:r>
            <a:r>
              <a:rPr lang="en-US" sz="800" strike="sngStrike" dirty="0"/>
              <a:t> out the </a:t>
            </a:r>
            <a:r>
              <a:rPr lang="en-US" sz="800" strike="sngStrike" dirty="0" err="1"/>
              <a:t>windo</a:t>
            </a:r>
            <a:r>
              <a:rPr lang="en-US" sz="800" strike="sngStrike" dirty="0"/>
              <a:t> with the dick in his hand –Malcom Bradley, pop her cherry, red car</a:t>
            </a:r>
            <a:r>
              <a:rPr lang="en-US" dirty="0"/>
              <a:t>, 000.tw.pns.JFK</a:t>
            </a:r>
            <a:r>
              <a:rPr lang="en-US" sz="800" strike="sngStrike" dirty="0"/>
              <a:t>(</a:t>
            </a:r>
            <a:r>
              <a:rPr lang="en-US" sz="800" strike="sngStrike" dirty="0" err="1"/>
              <a:t>jfk</a:t>
            </a:r>
            <a:r>
              <a:rPr lang="en-US" sz="800" strike="sngStrike" dirty="0"/>
              <a:t> car)</a:t>
            </a:r>
          </a:p>
          <a:p>
            <a:r>
              <a:rPr lang="en-US" dirty="0"/>
              <a:t>HOMCIDE:ABRAHM LINCOL:WINDOW</a:t>
            </a:r>
          </a:p>
        </p:txBody>
      </p:sp>
      <p:pic>
        <p:nvPicPr>
          <p:cNvPr id="83" name="Picture 82"/>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6250987" y="1227905"/>
            <a:ext cx="397246" cy="264349"/>
          </a:xfrm>
          <a:prstGeom prst="rect">
            <a:avLst/>
          </a:prstGeom>
        </p:spPr>
      </p:pic>
      <p:pic>
        <p:nvPicPr>
          <p:cNvPr id="84" name="Picture 83"/>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6786838" y="1215275"/>
            <a:ext cx="261124" cy="336296"/>
          </a:xfrm>
          <a:prstGeom prst="rect">
            <a:avLst/>
          </a:prstGeom>
        </p:spPr>
      </p:pic>
      <p:cxnSp>
        <p:nvCxnSpPr>
          <p:cNvPr id="86" name="Straight Connector 85"/>
          <p:cNvCxnSpPr/>
          <p:nvPr/>
        </p:nvCxnSpPr>
        <p:spPr>
          <a:xfrm flipV="1">
            <a:off x="6167131" y="1197232"/>
            <a:ext cx="253078" cy="365234"/>
          </a:xfrm>
          <a:prstGeom prst="line">
            <a:avLst/>
          </a:prstGeom>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77FA34A-B404-47BC-8A8A-E7863A66DC3C}"/>
              </a:ext>
            </a:extLst>
          </p:cNvPr>
          <p:cNvSpPr/>
          <p:nvPr/>
        </p:nvSpPr>
        <p:spPr>
          <a:xfrm>
            <a:off x="6202948" y="1174261"/>
            <a:ext cx="1754509" cy="52904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77FA34A-B404-47BC-8A8A-E7863A66DC3C}"/>
              </a:ext>
            </a:extLst>
          </p:cNvPr>
          <p:cNvSpPr/>
          <p:nvPr/>
        </p:nvSpPr>
        <p:spPr>
          <a:xfrm>
            <a:off x="2900392" y="1240371"/>
            <a:ext cx="2684544" cy="67760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9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043201" y="2701407"/>
            <a:ext cx="1095618" cy="726443"/>
          </a:xfrm>
          <a:prstGeom prst="rect">
            <a:avLst/>
          </a:prstGeom>
        </p:spPr>
      </p:pic>
      <p:pic>
        <p:nvPicPr>
          <p:cNvPr id="93" name="Picture 92"/>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7507342" y="2370759"/>
            <a:ext cx="724778" cy="482307"/>
          </a:xfrm>
          <a:prstGeom prst="rect">
            <a:avLst/>
          </a:prstGeom>
        </p:spPr>
      </p:pic>
      <p:cxnSp>
        <p:nvCxnSpPr>
          <p:cNvPr id="96" name="Straight Connector 95"/>
          <p:cNvCxnSpPr/>
          <p:nvPr/>
        </p:nvCxnSpPr>
        <p:spPr>
          <a:xfrm flipV="1">
            <a:off x="7257717" y="2370759"/>
            <a:ext cx="776034" cy="1297694"/>
          </a:xfrm>
          <a:prstGeom prst="line">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277FA34A-B404-47BC-8A8A-E7863A66DC3C}"/>
              </a:ext>
            </a:extLst>
          </p:cNvPr>
          <p:cNvSpPr/>
          <p:nvPr/>
        </p:nvSpPr>
        <p:spPr>
          <a:xfrm>
            <a:off x="6980396" y="2491165"/>
            <a:ext cx="1304757" cy="84978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98"/>
          <p:cNvCxnSpPr/>
          <p:nvPr/>
        </p:nvCxnSpPr>
        <p:spPr>
          <a:xfrm flipV="1">
            <a:off x="1130793" y="1917980"/>
            <a:ext cx="6495411" cy="85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V="1">
            <a:off x="530854" y="3419877"/>
            <a:ext cx="6495411" cy="85237"/>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25"/>
          <a:stretch>
            <a:fillRect/>
          </a:stretch>
        </p:blipFill>
        <p:spPr>
          <a:xfrm>
            <a:off x="4383580" y="5670510"/>
            <a:ext cx="578498" cy="827942"/>
          </a:xfrm>
          <a:prstGeom prst="rect">
            <a:avLst/>
          </a:prstGeom>
        </p:spPr>
      </p:pic>
      <p:sp>
        <p:nvSpPr>
          <p:cNvPr id="33" name="TextBox 32"/>
          <p:cNvSpPr txBox="1"/>
          <p:nvPr/>
        </p:nvSpPr>
        <p:spPr>
          <a:xfrm>
            <a:off x="105773" y="5777369"/>
            <a:ext cx="3146759" cy="369332"/>
          </a:xfrm>
          <a:prstGeom prst="rect">
            <a:avLst/>
          </a:prstGeom>
          <a:noFill/>
        </p:spPr>
        <p:txBody>
          <a:bodyPr wrap="none" rtlCol="0">
            <a:spAutoFit/>
          </a:bodyPr>
          <a:lstStyle/>
          <a:p>
            <a:r>
              <a:rPr lang="en-US" b="1" dirty="0"/>
              <a:t>KOCHEMAN:HOMICIDE:KYSTAL</a:t>
            </a:r>
          </a:p>
        </p:txBody>
      </p:sp>
      <p:cxnSp>
        <p:nvCxnSpPr>
          <p:cNvPr id="103" name="Straight Connector 102"/>
          <p:cNvCxnSpPr/>
          <p:nvPr/>
        </p:nvCxnSpPr>
        <p:spPr>
          <a:xfrm flipV="1">
            <a:off x="4174449" y="5403188"/>
            <a:ext cx="1169188" cy="102416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105773" y="4317164"/>
            <a:ext cx="10108536" cy="369332"/>
          </a:xfrm>
          <a:prstGeom prst="rect">
            <a:avLst/>
          </a:prstGeom>
          <a:noFill/>
        </p:spPr>
        <p:txBody>
          <a:bodyPr wrap="none" rtlCol="0">
            <a:spAutoFit/>
          </a:bodyPr>
          <a:lstStyle/>
          <a:p>
            <a:r>
              <a:rPr lang="en-US" dirty="0"/>
              <a:t>!PRESIGNT.AVABILITY.HOCMEI:BILL.2014 </a:t>
            </a:r>
            <a:r>
              <a:rPr lang="en-US" dirty="0" err="1"/>
              <a:t>CPVA.</a:t>
            </a:r>
            <a:r>
              <a:rPr lang="en-US" strike="sngStrike" dirty="0" err="1"/>
              <a:t>visa</a:t>
            </a:r>
            <a:r>
              <a:rPr lang="en-US" dirty="0"/>
              <a:t>-&gt;2015 </a:t>
            </a:r>
            <a:r>
              <a:rPr lang="en-US" dirty="0" err="1"/>
              <a:t>CPVA.</a:t>
            </a:r>
            <a:r>
              <a:rPr lang="en-US" strike="sngStrike" dirty="0" err="1"/>
              <a:t>apple</a:t>
            </a:r>
            <a:r>
              <a:rPr lang="en-US" strike="sngStrike" dirty="0"/>
              <a:t>   </a:t>
            </a:r>
            <a:r>
              <a:rPr lang="en-US" sz="800" strike="sngStrike" dirty="0" err="1"/>
              <a:t>apple.touch.sabytozin.MATRHew.ONSITE.mainstreet</a:t>
            </a:r>
            <a:r>
              <a:rPr lang="en-US" sz="800" strike="sngStrike" dirty="0"/>
              <a:t>(</a:t>
            </a:r>
            <a:r>
              <a:rPr lang="en-US" sz="800" strike="sngStrike" dirty="0" err="1"/>
              <a:t>dea</a:t>
            </a:r>
            <a:r>
              <a:rPr lang="en-US" sz="800" strike="sngStrike" dirty="0"/>
              <a:t>(</a:t>
            </a:r>
            <a:r>
              <a:rPr lang="en-US" sz="800" strike="sngStrike" dirty="0" err="1"/>
              <a:t>CRACk,SHEETROCK</a:t>
            </a:r>
            <a:r>
              <a:rPr lang="en-US" sz="800" strike="sngStrike" dirty="0"/>
              <a:t>))</a:t>
            </a:r>
          </a:p>
        </p:txBody>
      </p:sp>
      <p:sp>
        <p:nvSpPr>
          <p:cNvPr id="105" name="TextBox 104"/>
          <p:cNvSpPr txBox="1"/>
          <p:nvPr/>
        </p:nvSpPr>
        <p:spPr>
          <a:xfrm>
            <a:off x="6786838" y="4250125"/>
            <a:ext cx="6546817" cy="369332"/>
          </a:xfrm>
          <a:prstGeom prst="rect">
            <a:avLst/>
          </a:prstGeom>
          <a:noFill/>
        </p:spPr>
        <p:txBody>
          <a:bodyPr wrap="square" rtlCol="0">
            <a:spAutoFit/>
          </a:bodyPr>
          <a:lstStyle/>
          <a:p>
            <a:r>
              <a:rPr lang="en-US" dirty="0"/>
              <a:t>PENTAGON.EMEA(IPX ATOMCLOCIK) </a:t>
            </a:r>
            <a:r>
              <a:rPr lang="en-US" sz="800" strike="sngStrike" dirty="0" err="1"/>
              <a:t>rehgibsplanten</a:t>
            </a:r>
            <a:r>
              <a:rPr lang="en-US" sz="800" strike="sngStrike" dirty="0"/>
              <a:t>/sheetroc</a:t>
            </a:r>
            <a:r>
              <a:rPr lang="en-US" dirty="0"/>
              <a:t>k  </a:t>
            </a:r>
            <a:r>
              <a:rPr lang="en-US" sz="800" strike="sngStrike" dirty="0"/>
              <a:t>(</a:t>
            </a:r>
            <a:r>
              <a:rPr lang="en-US" sz="800" strike="sngStrike" dirty="0" err="1"/>
              <a:t>reh</a:t>
            </a:r>
            <a:r>
              <a:rPr lang="en-US" sz="800" strike="sngStrike" dirty="0"/>
              <a:t> </a:t>
            </a:r>
            <a:r>
              <a:rPr lang="en-US" sz="800" strike="sngStrike" dirty="0" err="1"/>
              <a:t>tral</a:t>
            </a:r>
            <a:r>
              <a:rPr lang="en-US" sz="800" strike="sngStrike" dirty="0"/>
              <a:t>. Deere)</a:t>
            </a:r>
          </a:p>
        </p:txBody>
      </p:sp>
      <p:cxnSp>
        <p:nvCxnSpPr>
          <p:cNvPr id="107" name="Straight Connector 106"/>
          <p:cNvCxnSpPr/>
          <p:nvPr/>
        </p:nvCxnSpPr>
        <p:spPr>
          <a:xfrm>
            <a:off x="8485634" y="3419877"/>
            <a:ext cx="2220789" cy="8523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223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7" name="TextBox 6"/>
          <p:cNvSpPr txBox="1"/>
          <p:nvPr/>
        </p:nvSpPr>
        <p:spPr>
          <a:xfrm>
            <a:off x="1732115" y="1041527"/>
            <a:ext cx="5082361" cy="584775"/>
          </a:xfrm>
          <a:prstGeom prst="rect">
            <a:avLst/>
          </a:prstGeom>
          <a:solidFill>
            <a:srgbClr val="FF0000"/>
          </a:solidFill>
        </p:spPr>
        <p:txBody>
          <a:bodyPr wrap="square" rtlCol="0">
            <a:spAutoFit/>
          </a:bodyPr>
          <a:lstStyle/>
          <a:p>
            <a:r>
              <a:rPr lang="en-US" sz="3200" dirty="0">
                <a:solidFill>
                  <a:schemeClr val="bg1"/>
                </a:solidFill>
              </a:rPr>
              <a:t>PROGARM AND PROJECTS</a:t>
            </a:r>
          </a:p>
        </p:txBody>
      </p:sp>
      <p:sp>
        <p:nvSpPr>
          <p:cNvPr id="8" name="TextBox 7"/>
          <p:cNvSpPr txBox="1"/>
          <p:nvPr/>
        </p:nvSpPr>
        <p:spPr>
          <a:xfrm>
            <a:off x="6973824" y="950839"/>
            <a:ext cx="4261295" cy="769441"/>
          </a:xfrm>
          <a:prstGeom prst="rect">
            <a:avLst/>
          </a:prstGeom>
          <a:noFill/>
        </p:spPr>
        <p:txBody>
          <a:bodyPr wrap="none" rtlCol="0">
            <a:spAutoFit/>
          </a:bodyPr>
          <a:lstStyle/>
          <a:p>
            <a:r>
              <a:rPr lang="en-US" sz="4400" dirty="0"/>
              <a:t>PENTAGON.EMEA</a:t>
            </a:r>
          </a:p>
        </p:txBody>
      </p:sp>
      <p:pic>
        <p:nvPicPr>
          <p:cNvPr id="9" name="Picture 8">
            <a:extLst>
              <a:ext uri="{FF2B5EF4-FFF2-40B4-BE49-F238E27FC236}">
                <a16:creationId xmlns:a16="http://schemas.microsoft.com/office/drawing/2014/main" id="{589135D9-F9CD-4EEB-9F8B-15B06C6F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480" y="1053226"/>
            <a:ext cx="881514" cy="881514"/>
          </a:xfrm>
          <a:prstGeom prst="rect">
            <a:avLst/>
          </a:prstGeom>
        </p:spPr>
      </p:pic>
      <p:sp>
        <p:nvSpPr>
          <p:cNvPr id="10" name="TextBox 9"/>
          <p:cNvSpPr txBox="1"/>
          <p:nvPr/>
        </p:nvSpPr>
        <p:spPr>
          <a:xfrm>
            <a:off x="1572767" y="2242457"/>
            <a:ext cx="2228110" cy="369332"/>
          </a:xfrm>
          <a:prstGeom prst="rect">
            <a:avLst/>
          </a:prstGeom>
          <a:noFill/>
        </p:spPr>
        <p:txBody>
          <a:bodyPr wrap="none" rtlCol="0">
            <a:spAutoFit/>
          </a:bodyPr>
          <a:lstStyle/>
          <a:p>
            <a:r>
              <a:rPr lang="en-US" dirty="0"/>
              <a:t>?HOMICDIE:MATHEW</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492" y="2306789"/>
            <a:ext cx="834275" cy="555172"/>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52" y="3005645"/>
            <a:ext cx="834275" cy="555172"/>
          </a:xfrm>
          <a:prstGeom prst="rect">
            <a:avLst/>
          </a:prstGeom>
        </p:spPr>
      </p:pic>
      <p:pic>
        <p:nvPicPr>
          <p:cNvPr id="13" name="Picture 12"/>
          <p:cNvPicPr>
            <a:picLocks noChangeAspect="1"/>
          </p:cNvPicPr>
          <p:nvPr/>
        </p:nvPicPr>
        <p:blipFill>
          <a:blip r:embed="rId4"/>
          <a:stretch>
            <a:fillRect/>
          </a:stretch>
        </p:blipFill>
        <p:spPr>
          <a:xfrm>
            <a:off x="1732115" y="2905796"/>
            <a:ext cx="3000400" cy="754869"/>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72" y="3768832"/>
            <a:ext cx="834275" cy="555172"/>
          </a:xfrm>
          <a:prstGeom prst="rect">
            <a:avLst/>
          </a:prstGeom>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737" y="2209214"/>
            <a:ext cx="834275" cy="555172"/>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514" y="3060799"/>
            <a:ext cx="834275" cy="555172"/>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736" y="3795057"/>
            <a:ext cx="834275" cy="555172"/>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71" y="4484983"/>
            <a:ext cx="834275" cy="555172"/>
          </a:xfrm>
          <a:prstGeom prst="rect">
            <a:avLst/>
          </a:prstGeom>
        </p:spPr>
      </p:pic>
      <p:sp>
        <p:nvSpPr>
          <p:cNvPr id="19" name="TextBox 18"/>
          <p:cNvSpPr txBox="1"/>
          <p:nvPr/>
        </p:nvSpPr>
        <p:spPr>
          <a:xfrm>
            <a:off x="4722519" y="2945395"/>
            <a:ext cx="1674817" cy="646331"/>
          </a:xfrm>
          <a:prstGeom prst="rect">
            <a:avLst/>
          </a:prstGeom>
          <a:noFill/>
        </p:spPr>
        <p:txBody>
          <a:bodyPr wrap="none" rtlCol="0">
            <a:spAutoFit/>
          </a:bodyPr>
          <a:lstStyle/>
          <a:p>
            <a:r>
              <a:rPr lang="en-US" dirty="0"/>
              <a:t>POLICE:SIRENES</a:t>
            </a:r>
          </a:p>
          <a:p>
            <a:r>
              <a:rPr lang="en-US" dirty="0"/>
              <a:t>: 2:33PM</a:t>
            </a:r>
          </a:p>
        </p:txBody>
      </p:sp>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60" y="1041527"/>
            <a:ext cx="754359" cy="380349"/>
          </a:xfrm>
          <a:prstGeom prst="rect">
            <a:avLst/>
          </a:prstGeom>
        </p:spPr>
      </p:pic>
      <p:cxnSp>
        <p:nvCxnSpPr>
          <p:cNvPr id="22" name="Straight Connector 21"/>
          <p:cNvCxnSpPr/>
          <p:nvPr/>
        </p:nvCxnSpPr>
        <p:spPr>
          <a:xfrm>
            <a:off x="714871" y="2035509"/>
            <a:ext cx="11228524" cy="2177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50473" y="5953435"/>
            <a:ext cx="11228524" cy="2177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4735" y="4498998"/>
            <a:ext cx="834275" cy="555172"/>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9272" y="5193643"/>
            <a:ext cx="834275" cy="555172"/>
          </a:xfrm>
          <a:prstGeom prst="rect">
            <a:avLst/>
          </a:prstGeom>
        </p:spPr>
      </p:pic>
      <p:sp>
        <p:nvSpPr>
          <p:cNvPr id="26" name="TextBox 25"/>
          <p:cNvSpPr txBox="1"/>
          <p:nvPr/>
        </p:nvSpPr>
        <p:spPr>
          <a:xfrm>
            <a:off x="691252" y="2068285"/>
            <a:ext cx="1101584" cy="215444"/>
          </a:xfrm>
          <a:prstGeom prst="rect">
            <a:avLst/>
          </a:prstGeom>
          <a:noFill/>
        </p:spPr>
        <p:txBody>
          <a:bodyPr wrap="none" rtlCol="0">
            <a:spAutoFit/>
          </a:bodyPr>
          <a:lstStyle/>
          <a:p>
            <a:r>
              <a:rPr lang="en-US" sz="800" dirty="0"/>
              <a:t>0.1 HOMICIDE:KYSTAL</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871" y="5221316"/>
            <a:ext cx="834275" cy="555172"/>
          </a:xfrm>
          <a:prstGeom prst="rect">
            <a:avLst/>
          </a:prstGeom>
        </p:spPr>
      </p:pic>
      <p:sp>
        <p:nvSpPr>
          <p:cNvPr id="28" name="TextBox 27"/>
          <p:cNvSpPr txBox="1"/>
          <p:nvPr/>
        </p:nvSpPr>
        <p:spPr>
          <a:xfrm>
            <a:off x="923687" y="2105005"/>
            <a:ext cx="869149" cy="215444"/>
          </a:xfrm>
          <a:prstGeom prst="rect">
            <a:avLst/>
          </a:prstGeom>
          <a:noFill/>
        </p:spPr>
        <p:txBody>
          <a:bodyPr wrap="none" rtlCol="0">
            <a:spAutoFit/>
          </a:bodyPr>
          <a:lstStyle/>
          <a:p>
            <a:r>
              <a:rPr lang="en-US" sz="800" dirty="0"/>
              <a:t>01.ibm-dos: </a:t>
            </a:r>
            <a:r>
              <a:rPr lang="en-US" sz="800" dirty="0" err="1"/>
              <a:t>.net</a:t>
            </a:r>
            <a:endParaRPr lang="en-US" sz="800" dirty="0"/>
          </a:p>
        </p:txBody>
      </p:sp>
      <p:pic>
        <p:nvPicPr>
          <p:cNvPr id="29" name="Picture 28"/>
          <p:cNvPicPr>
            <a:picLocks noChangeAspect="1"/>
          </p:cNvPicPr>
          <p:nvPr/>
        </p:nvPicPr>
        <p:blipFill>
          <a:blip r:embed="rId6"/>
          <a:stretch>
            <a:fillRect/>
          </a:stretch>
        </p:blipFill>
        <p:spPr>
          <a:xfrm>
            <a:off x="3800877" y="2218949"/>
            <a:ext cx="2378898" cy="483516"/>
          </a:xfrm>
          <a:prstGeom prst="rect">
            <a:avLst/>
          </a:prstGeom>
        </p:spPr>
      </p:pic>
      <p:sp>
        <p:nvSpPr>
          <p:cNvPr id="2" name="TextBox 1">
            <a:extLst>
              <a:ext uri="{FF2B5EF4-FFF2-40B4-BE49-F238E27FC236}">
                <a16:creationId xmlns:a16="http://schemas.microsoft.com/office/drawing/2014/main" id="{05B8708B-1DB0-4D93-BFDB-2D202097D8E4}"/>
              </a:ext>
            </a:extLst>
          </p:cNvPr>
          <p:cNvSpPr txBox="1"/>
          <p:nvPr/>
        </p:nvSpPr>
        <p:spPr>
          <a:xfrm>
            <a:off x="1732115" y="3887977"/>
            <a:ext cx="702436" cy="369332"/>
          </a:xfrm>
          <a:prstGeom prst="rect">
            <a:avLst/>
          </a:prstGeom>
          <a:solidFill>
            <a:srgbClr val="C00000"/>
          </a:solidFill>
        </p:spPr>
        <p:txBody>
          <a:bodyPr wrap="none" rtlCol="0">
            <a:spAutoFit/>
          </a:bodyPr>
          <a:lstStyle/>
          <a:p>
            <a:r>
              <a:rPr lang="en-US" dirty="0">
                <a:solidFill>
                  <a:schemeClr val="bg1"/>
                </a:solidFill>
              </a:rPr>
              <a:t>BIBLE</a:t>
            </a:r>
          </a:p>
        </p:txBody>
      </p:sp>
      <p:sp>
        <p:nvSpPr>
          <p:cNvPr id="3" name="TextBox 2">
            <a:extLst>
              <a:ext uri="{FF2B5EF4-FFF2-40B4-BE49-F238E27FC236}">
                <a16:creationId xmlns:a16="http://schemas.microsoft.com/office/drawing/2014/main" id="{204E5902-74D2-4B45-B892-1106199A0A0C}"/>
              </a:ext>
            </a:extLst>
          </p:cNvPr>
          <p:cNvSpPr txBox="1"/>
          <p:nvPr/>
        </p:nvSpPr>
        <p:spPr>
          <a:xfrm>
            <a:off x="2686822" y="3887977"/>
            <a:ext cx="686791" cy="369332"/>
          </a:xfrm>
          <a:prstGeom prst="rect">
            <a:avLst/>
          </a:prstGeom>
          <a:noFill/>
        </p:spPr>
        <p:txBody>
          <a:bodyPr wrap="none" rtlCol="0">
            <a:spAutoFit/>
          </a:bodyPr>
          <a:lstStyle/>
          <a:p>
            <a:r>
              <a:rPr lang="en-US" b="1" dirty="0"/>
              <a:t>PREA</a:t>
            </a:r>
          </a:p>
        </p:txBody>
      </p:sp>
      <p:sp>
        <p:nvSpPr>
          <p:cNvPr id="21" name="Rectangle 20">
            <a:extLst>
              <a:ext uri="{FF2B5EF4-FFF2-40B4-BE49-F238E27FC236}">
                <a16:creationId xmlns:a16="http://schemas.microsoft.com/office/drawing/2014/main" id="{B15D0C9F-E04E-48EC-AA92-1E64E8F3F8E1}"/>
              </a:ext>
            </a:extLst>
          </p:cNvPr>
          <p:cNvSpPr/>
          <p:nvPr/>
        </p:nvSpPr>
        <p:spPr>
          <a:xfrm>
            <a:off x="1732115" y="4478947"/>
            <a:ext cx="702436" cy="413962"/>
          </a:xfrm>
          <a:prstGeom prst="rect">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JOHN</a:t>
            </a:r>
          </a:p>
        </p:txBody>
      </p:sp>
      <p:sp>
        <p:nvSpPr>
          <p:cNvPr id="31" name="TextBox 30">
            <a:extLst>
              <a:ext uri="{FF2B5EF4-FFF2-40B4-BE49-F238E27FC236}">
                <a16:creationId xmlns:a16="http://schemas.microsoft.com/office/drawing/2014/main" id="{C6ED908D-3340-4540-BB4A-1F9F3A9F3872}"/>
              </a:ext>
            </a:extLst>
          </p:cNvPr>
          <p:cNvSpPr txBox="1"/>
          <p:nvPr/>
        </p:nvSpPr>
        <p:spPr>
          <a:xfrm>
            <a:off x="2577242" y="4520606"/>
            <a:ext cx="2241832" cy="369332"/>
          </a:xfrm>
          <a:prstGeom prst="rect">
            <a:avLst/>
          </a:prstGeom>
          <a:solidFill>
            <a:schemeClr val="accent6"/>
          </a:solidFill>
        </p:spPr>
        <p:txBody>
          <a:bodyPr wrap="none" rtlCol="0">
            <a:spAutoFit/>
          </a:bodyPr>
          <a:lstStyle/>
          <a:p>
            <a:r>
              <a:rPr lang="en-US" dirty="0">
                <a:solidFill>
                  <a:schemeClr val="bg1"/>
                </a:solidFill>
              </a:rPr>
              <a:t>CHECKPOINT CHARLIE</a:t>
            </a:r>
          </a:p>
        </p:txBody>
      </p:sp>
      <p:sp>
        <p:nvSpPr>
          <p:cNvPr id="32" name="TextBox 31">
            <a:extLst>
              <a:ext uri="{FF2B5EF4-FFF2-40B4-BE49-F238E27FC236}">
                <a16:creationId xmlns:a16="http://schemas.microsoft.com/office/drawing/2014/main" id="{7F7A564B-712D-4DE5-9BFA-2AC46080739E}"/>
              </a:ext>
            </a:extLst>
          </p:cNvPr>
          <p:cNvSpPr txBox="1"/>
          <p:nvPr/>
        </p:nvSpPr>
        <p:spPr>
          <a:xfrm>
            <a:off x="1671815" y="5263871"/>
            <a:ext cx="1317605" cy="369332"/>
          </a:xfrm>
          <a:prstGeom prst="rect">
            <a:avLst/>
          </a:prstGeom>
          <a:solidFill>
            <a:schemeClr val="accent1"/>
          </a:solidFill>
        </p:spPr>
        <p:txBody>
          <a:bodyPr wrap="none" rtlCol="0">
            <a:spAutoFit/>
          </a:bodyPr>
          <a:lstStyle/>
          <a:p>
            <a:r>
              <a:rPr lang="en-US" dirty="0">
                <a:solidFill>
                  <a:schemeClr val="bg1"/>
                </a:solidFill>
              </a:rPr>
              <a:t>AUSCHWITZ</a:t>
            </a:r>
          </a:p>
        </p:txBody>
      </p:sp>
      <p:sp>
        <p:nvSpPr>
          <p:cNvPr id="30" name="Rectangle 29">
            <a:extLst>
              <a:ext uri="{FF2B5EF4-FFF2-40B4-BE49-F238E27FC236}">
                <a16:creationId xmlns:a16="http://schemas.microsoft.com/office/drawing/2014/main" id="{277FA34A-B404-47BC-8A8A-E7863A66DC3C}"/>
              </a:ext>
            </a:extLst>
          </p:cNvPr>
          <p:cNvSpPr/>
          <p:nvPr/>
        </p:nvSpPr>
        <p:spPr>
          <a:xfrm>
            <a:off x="738492" y="2074111"/>
            <a:ext cx="11164126" cy="371920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7536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27314" y="794657"/>
            <a:ext cx="652743" cy="369332"/>
          </a:xfrm>
          <a:prstGeom prst="rect">
            <a:avLst/>
          </a:prstGeom>
          <a:noFill/>
        </p:spPr>
        <p:txBody>
          <a:bodyPr wrap="none" rtlCol="0">
            <a:spAutoFit/>
          </a:bodyPr>
          <a:lstStyle/>
          <a:p>
            <a:r>
              <a:rPr lang="en-US" dirty="0"/>
              <a:t>1990</a:t>
            </a:r>
          </a:p>
        </p:txBody>
      </p:sp>
      <p:sp>
        <p:nvSpPr>
          <p:cNvPr id="5" name="Rectangle 4"/>
          <p:cNvSpPr/>
          <p:nvPr/>
        </p:nvSpPr>
        <p:spPr>
          <a:xfrm>
            <a:off x="827314" y="1067191"/>
            <a:ext cx="610167" cy="369332"/>
          </a:xfrm>
          <a:prstGeom prst="rect">
            <a:avLst/>
          </a:prstGeom>
          <a:solidFill>
            <a:schemeClr val="tx1"/>
          </a:solidFill>
        </p:spPr>
        <p:txBody>
          <a:bodyPr wrap="none">
            <a:spAutoFit/>
          </a:bodyPr>
          <a:lstStyle/>
          <a:p>
            <a:r>
              <a:rPr lang="en-US" dirty="0">
                <a:solidFill>
                  <a:schemeClr val="bg1"/>
                </a:solidFill>
              </a:rPr>
              <a:t>MAY</a:t>
            </a:r>
          </a:p>
        </p:txBody>
      </p:sp>
      <p:sp>
        <p:nvSpPr>
          <p:cNvPr id="6" name="TextBox 5"/>
          <p:cNvSpPr txBox="1"/>
          <p:nvPr/>
        </p:nvSpPr>
        <p:spPr>
          <a:xfrm>
            <a:off x="2155371" y="979323"/>
            <a:ext cx="1798890" cy="369332"/>
          </a:xfrm>
          <a:prstGeom prst="rect">
            <a:avLst/>
          </a:prstGeom>
          <a:noFill/>
        </p:spPr>
        <p:txBody>
          <a:bodyPr wrap="none" rtlCol="0">
            <a:spAutoFit/>
          </a:bodyPr>
          <a:lstStyle/>
          <a:p>
            <a:r>
              <a:rPr lang="en-US" dirty="0"/>
              <a:t>HOMICIDE:NANA</a:t>
            </a:r>
          </a:p>
        </p:txBody>
      </p:sp>
      <p:sp>
        <p:nvSpPr>
          <p:cNvPr id="7" name="TextBox 6"/>
          <p:cNvSpPr txBox="1"/>
          <p:nvPr/>
        </p:nvSpPr>
        <p:spPr>
          <a:xfrm>
            <a:off x="1149069" y="979323"/>
            <a:ext cx="309700" cy="215444"/>
          </a:xfrm>
          <a:prstGeom prst="rect">
            <a:avLst/>
          </a:prstGeom>
          <a:noFill/>
        </p:spPr>
        <p:txBody>
          <a:bodyPr wrap="none" rtlCol="0">
            <a:spAutoFit/>
          </a:bodyPr>
          <a:lstStyle/>
          <a:p>
            <a:r>
              <a:rPr lang="en-US" sz="800" dirty="0">
                <a:solidFill>
                  <a:srgbClr val="FF0000"/>
                </a:solidFill>
              </a:rPr>
              <a:t>1st</a:t>
            </a:r>
          </a:p>
        </p:txBody>
      </p:sp>
      <p:sp>
        <p:nvSpPr>
          <p:cNvPr id="8" name="Rectangle 7">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9" name="Rectangle 8">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0" name="Rectangle 9">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11" name="Rectangle 10"/>
          <p:cNvSpPr/>
          <p:nvPr/>
        </p:nvSpPr>
        <p:spPr>
          <a:xfrm>
            <a:off x="2155371" y="1643743"/>
            <a:ext cx="8937172" cy="64225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1" idx="1"/>
          </p:cNvCxnSpPr>
          <p:nvPr/>
        </p:nvCxnSpPr>
        <p:spPr>
          <a:xfrm flipV="1">
            <a:off x="2155371" y="1937657"/>
            <a:ext cx="9002486" cy="27215"/>
          </a:xfrm>
          <a:prstGeom prst="line">
            <a:avLst/>
          </a:prstGeom>
          <a:ln w="76200">
            <a:solidFill>
              <a:srgbClr val="FFFFFF"/>
            </a:solidFill>
            <a:prstDash val="sysDash"/>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45486" y="1348655"/>
            <a:ext cx="1265490" cy="42493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 80 </a:t>
            </a:r>
            <a:r>
              <a:rPr lang="en-US" sz="800" dirty="0"/>
              <a:t>SACRAMENTO</a:t>
            </a:r>
          </a:p>
        </p:txBody>
      </p:sp>
      <p:sp>
        <p:nvSpPr>
          <p:cNvPr id="15" name="Rectangle 14"/>
          <p:cNvSpPr/>
          <p:nvPr/>
        </p:nvSpPr>
        <p:spPr>
          <a:xfrm>
            <a:off x="1789326" y="1397000"/>
            <a:ext cx="1265490" cy="42493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HW 80 </a:t>
            </a:r>
          </a:p>
          <a:p>
            <a:pPr algn="ctr"/>
            <a:r>
              <a:rPr lang="en-US" sz="800" dirty="0"/>
              <a:t>San Francisco</a:t>
            </a:r>
          </a:p>
        </p:txBody>
      </p:sp>
      <p:sp>
        <p:nvSpPr>
          <p:cNvPr id="16" name="Rectangle 15"/>
          <p:cNvSpPr/>
          <p:nvPr/>
        </p:nvSpPr>
        <p:spPr>
          <a:xfrm>
            <a:off x="3265714" y="1980934"/>
            <a:ext cx="914400" cy="3211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9627" y="2450067"/>
            <a:ext cx="1087487" cy="1073053"/>
          </a:xfrm>
          <a:prstGeom prst="rect">
            <a:avLst/>
          </a:prstGeom>
        </p:spPr>
      </p:pic>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1828" y="2450067"/>
            <a:ext cx="1545975" cy="1121397"/>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7874" y="2450068"/>
            <a:ext cx="1590925" cy="1140664"/>
          </a:xfrm>
          <a:prstGeom prst="rect">
            <a:avLst/>
          </a:prstGeom>
        </p:spPr>
      </p:pic>
      <p:sp>
        <p:nvSpPr>
          <p:cNvPr id="21" name="Rectangle 20">
            <a:extLst>
              <a:ext uri="{FF2B5EF4-FFF2-40B4-BE49-F238E27FC236}">
                <a16:creationId xmlns:a16="http://schemas.microsoft.com/office/drawing/2014/main" id="{277FA34A-B404-47BC-8A8A-E7863A66DC3C}"/>
              </a:ext>
            </a:extLst>
          </p:cNvPr>
          <p:cNvSpPr/>
          <p:nvPr/>
        </p:nvSpPr>
        <p:spPr>
          <a:xfrm>
            <a:off x="2193039" y="2455377"/>
            <a:ext cx="1722880" cy="118900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3400" y="2401723"/>
            <a:ext cx="2939143" cy="1259633"/>
          </a:xfrm>
          <a:prstGeom prst="rect">
            <a:avLst/>
          </a:prstGeom>
        </p:spPr>
      </p:pic>
      <p:sp>
        <p:nvSpPr>
          <p:cNvPr id="23" name="Rectangle 22">
            <a:extLst>
              <a:ext uri="{FF2B5EF4-FFF2-40B4-BE49-F238E27FC236}">
                <a16:creationId xmlns:a16="http://schemas.microsoft.com/office/drawing/2014/main" id="{277FA34A-B404-47BC-8A8A-E7863A66DC3C}"/>
              </a:ext>
            </a:extLst>
          </p:cNvPr>
          <p:cNvSpPr/>
          <p:nvPr/>
        </p:nvSpPr>
        <p:spPr>
          <a:xfrm>
            <a:off x="4002599" y="2392088"/>
            <a:ext cx="1722880" cy="118900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77FA34A-B404-47BC-8A8A-E7863A66DC3C}"/>
              </a:ext>
            </a:extLst>
          </p:cNvPr>
          <p:cNvSpPr/>
          <p:nvPr/>
        </p:nvSpPr>
        <p:spPr>
          <a:xfrm>
            <a:off x="5759627" y="2382455"/>
            <a:ext cx="1185458" cy="118900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55371" y="3918857"/>
            <a:ext cx="2974372" cy="2656114"/>
          </a:xfrm>
          <a:prstGeom prst="rect">
            <a:avLst/>
          </a:prstGeom>
        </p:spPr>
      </p:pic>
      <p:sp>
        <p:nvSpPr>
          <p:cNvPr id="26" name="Rectangle 25">
            <a:extLst>
              <a:ext uri="{FF2B5EF4-FFF2-40B4-BE49-F238E27FC236}">
                <a16:creationId xmlns:a16="http://schemas.microsoft.com/office/drawing/2014/main" id="{277FA34A-B404-47BC-8A8A-E7863A66DC3C}"/>
              </a:ext>
            </a:extLst>
          </p:cNvPr>
          <p:cNvSpPr/>
          <p:nvPr/>
        </p:nvSpPr>
        <p:spPr>
          <a:xfrm>
            <a:off x="2104923" y="3813763"/>
            <a:ext cx="3024820" cy="276120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52394" y="4013947"/>
            <a:ext cx="2143125" cy="2143125"/>
          </a:xfrm>
          <a:prstGeom prst="rect">
            <a:avLst/>
          </a:prstGeom>
        </p:spPr>
      </p:pic>
      <p:sp>
        <p:nvSpPr>
          <p:cNvPr id="28" name="Rectangle 27">
            <a:extLst>
              <a:ext uri="{FF2B5EF4-FFF2-40B4-BE49-F238E27FC236}">
                <a16:creationId xmlns:a16="http://schemas.microsoft.com/office/drawing/2014/main" id="{277FA34A-B404-47BC-8A8A-E7863A66DC3C}"/>
              </a:ext>
            </a:extLst>
          </p:cNvPr>
          <p:cNvSpPr/>
          <p:nvPr/>
        </p:nvSpPr>
        <p:spPr>
          <a:xfrm>
            <a:off x="5334704" y="3813763"/>
            <a:ext cx="3024820" cy="276120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p:nvPr/>
        </p:nvCxnSpPr>
        <p:spPr>
          <a:xfrm flipV="1">
            <a:off x="5334704" y="3918857"/>
            <a:ext cx="2524782" cy="246017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828314" y="3862107"/>
            <a:ext cx="1264385" cy="646331"/>
          </a:xfrm>
          <a:prstGeom prst="rect">
            <a:avLst/>
          </a:prstGeom>
          <a:noFill/>
        </p:spPr>
        <p:txBody>
          <a:bodyPr wrap="none" rtlCol="0">
            <a:spAutoFit/>
          </a:bodyPr>
          <a:lstStyle/>
          <a:p>
            <a:r>
              <a:rPr lang="en-US" strike="sngStrike" dirty="0"/>
              <a:t>Let me play</a:t>
            </a:r>
          </a:p>
          <a:p>
            <a:r>
              <a:rPr lang="en-US" strike="sngStrike" dirty="0"/>
              <a:t>No.</a:t>
            </a:r>
          </a:p>
        </p:txBody>
      </p:sp>
      <p:sp>
        <p:nvSpPr>
          <p:cNvPr id="32" name="TextBox 31"/>
          <p:cNvSpPr txBox="1"/>
          <p:nvPr/>
        </p:nvSpPr>
        <p:spPr>
          <a:xfrm>
            <a:off x="9460506" y="4615543"/>
            <a:ext cx="1264385" cy="1200329"/>
          </a:xfrm>
          <a:prstGeom prst="rect">
            <a:avLst/>
          </a:prstGeom>
          <a:noFill/>
        </p:spPr>
        <p:txBody>
          <a:bodyPr wrap="none" rtlCol="0">
            <a:spAutoFit/>
          </a:bodyPr>
          <a:lstStyle/>
          <a:p>
            <a:r>
              <a:rPr lang="en-US" dirty="0"/>
              <a:t>1987</a:t>
            </a:r>
          </a:p>
          <a:p>
            <a:r>
              <a:rPr lang="en-US" strike="sngStrike" dirty="0"/>
              <a:t>No.</a:t>
            </a:r>
          </a:p>
          <a:p>
            <a:r>
              <a:rPr lang="en-US" strike="sngStrike" dirty="0"/>
              <a:t>Let me play</a:t>
            </a:r>
          </a:p>
          <a:p>
            <a:r>
              <a:rPr lang="en-US" strike="sngStrike" dirty="0"/>
              <a:t>No.</a:t>
            </a: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15664" y="4985102"/>
            <a:ext cx="1353815" cy="732392"/>
          </a:xfrm>
          <a:prstGeom prst="rect">
            <a:avLst/>
          </a:prstGeom>
        </p:spPr>
      </p:pic>
      <p:cxnSp>
        <p:nvCxnSpPr>
          <p:cNvPr id="35" name="Straight Connector 34"/>
          <p:cNvCxnSpPr/>
          <p:nvPr/>
        </p:nvCxnSpPr>
        <p:spPr>
          <a:xfrm>
            <a:off x="10715664" y="4876800"/>
            <a:ext cx="1117107" cy="939072"/>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277FA34A-B404-47BC-8A8A-E7863A66DC3C}"/>
              </a:ext>
            </a:extLst>
          </p:cNvPr>
          <p:cNvSpPr/>
          <p:nvPr/>
        </p:nvSpPr>
        <p:spPr>
          <a:xfrm>
            <a:off x="9614681" y="4985102"/>
            <a:ext cx="2387903" cy="90394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Connector 37"/>
          <p:cNvCxnSpPr/>
          <p:nvPr/>
        </p:nvCxnSpPr>
        <p:spPr>
          <a:xfrm>
            <a:off x="9764486" y="5068083"/>
            <a:ext cx="2068285" cy="74778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77FA34A-B404-47BC-8A8A-E7863A66DC3C}"/>
              </a:ext>
            </a:extLst>
          </p:cNvPr>
          <p:cNvSpPr/>
          <p:nvPr/>
        </p:nvSpPr>
        <p:spPr>
          <a:xfrm>
            <a:off x="8886314" y="3819676"/>
            <a:ext cx="2387903" cy="90394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351465" y="6146187"/>
            <a:ext cx="2173737" cy="646331"/>
          </a:xfrm>
          <a:prstGeom prst="rect">
            <a:avLst/>
          </a:prstGeom>
          <a:noFill/>
        </p:spPr>
        <p:txBody>
          <a:bodyPr wrap="none" rtlCol="0">
            <a:spAutoFit/>
          </a:bodyPr>
          <a:lstStyle/>
          <a:p>
            <a:r>
              <a:rPr lang="en-US" dirty="0"/>
              <a:t>I (just) want to watch</a:t>
            </a:r>
          </a:p>
          <a:p>
            <a:r>
              <a:rPr lang="en-US" dirty="0"/>
              <a:t>He likes watching</a:t>
            </a:r>
          </a:p>
        </p:txBody>
      </p:sp>
      <p:sp>
        <p:nvSpPr>
          <p:cNvPr id="42" name="TextBox 41"/>
          <p:cNvSpPr txBox="1"/>
          <p:nvPr/>
        </p:nvSpPr>
        <p:spPr>
          <a:xfrm>
            <a:off x="9332289" y="6049350"/>
            <a:ext cx="544286" cy="215444"/>
          </a:xfrm>
          <a:prstGeom prst="rect">
            <a:avLst/>
          </a:prstGeom>
          <a:solidFill>
            <a:srgbClr val="7030A0"/>
          </a:solidFill>
        </p:spPr>
        <p:txBody>
          <a:bodyPr wrap="square" rtlCol="0">
            <a:spAutoFit/>
          </a:bodyPr>
          <a:lstStyle/>
          <a:p>
            <a:r>
              <a:rPr lang="en-US" sz="800" dirty="0">
                <a:solidFill>
                  <a:schemeClr val="bg1"/>
                </a:solidFill>
              </a:rPr>
              <a:t>Age 3</a:t>
            </a:r>
          </a:p>
        </p:txBody>
      </p:sp>
      <p:cxnSp>
        <p:nvCxnSpPr>
          <p:cNvPr id="44" name="Straight Connector 43"/>
          <p:cNvCxnSpPr/>
          <p:nvPr/>
        </p:nvCxnSpPr>
        <p:spPr>
          <a:xfrm flipV="1">
            <a:off x="1437481" y="2302063"/>
            <a:ext cx="10631998" cy="36006"/>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8E7F2CAD-8916-4984-8951-1D3FD5437FB9}"/>
              </a:ext>
            </a:extLst>
          </p:cNvPr>
          <p:cNvCxnSpPr/>
          <p:nvPr/>
        </p:nvCxnSpPr>
        <p:spPr>
          <a:xfrm flipV="1">
            <a:off x="1634490" y="2382455"/>
            <a:ext cx="5634990" cy="127890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EE4E478-76CE-4C2F-A7AB-88EDF0DD4E34}"/>
              </a:ext>
            </a:extLst>
          </p:cNvPr>
          <p:cNvCxnSpPr>
            <a:cxnSpLocks/>
          </p:cNvCxnSpPr>
          <p:nvPr/>
        </p:nvCxnSpPr>
        <p:spPr>
          <a:xfrm flipV="1">
            <a:off x="2281828" y="3862107"/>
            <a:ext cx="3033858" cy="251692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28C8ECD-C757-4EBA-833A-749E3BED803A}"/>
              </a:ext>
            </a:extLst>
          </p:cNvPr>
          <p:cNvSpPr txBox="1"/>
          <p:nvPr/>
        </p:nvSpPr>
        <p:spPr>
          <a:xfrm>
            <a:off x="1170357" y="1031877"/>
            <a:ext cx="309700" cy="215444"/>
          </a:xfrm>
          <a:prstGeom prst="rect">
            <a:avLst/>
          </a:prstGeom>
          <a:noFill/>
        </p:spPr>
        <p:txBody>
          <a:bodyPr wrap="none" rtlCol="0">
            <a:spAutoFit/>
          </a:bodyPr>
          <a:lstStyle/>
          <a:p>
            <a:r>
              <a:rPr lang="en-US" sz="800" dirty="0">
                <a:solidFill>
                  <a:srgbClr val="FF0000"/>
                </a:solidFill>
              </a:rPr>
              <a:t>1st</a:t>
            </a:r>
          </a:p>
        </p:txBody>
      </p:sp>
      <p:sp>
        <p:nvSpPr>
          <p:cNvPr id="43" name="Rectangle 42">
            <a:extLst>
              <a:ext uri="{FF2B5EF4-FFF2-40B4-BE49-F238E27FC236}">
                <a16:creationId xmlns:a16="http://schemas.microsoft.com/office/drawing/2014/main" id="{64B220A7-6957-448B-AD4F-9A52B5D47679}"/>
              </a:ext>
            </a:extLst>
          </p:cNvPr>
          <p:cNvSpPr/>
          <p:nvPr/>
        </p:nvSpPr>
        <p:spPr>
          <a:xfrm>
            <a:off x="1789326" y="2350617"/>
            <a:ext cx="10285970" cy="444849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AEC04497-1DE9-41DA-9777-1EDE3A2938D1}"/>
              </a:ext>
            </a:extLst>
          </p:cNvPr>
          <p:cNvCxnSpPr/>
          <p:nvPr/>
        </p:nvCxnSpPr>
        <p:spPr>
          <a:xfrm>
            <a:off x="9393611" y="6357823"/>
            <a:ext cx="243916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5C07C4-3D6A-46D8-AA4C-842FE878CBFE}"/>
              </a:ext>
            </a:extLst>
          </p:cNvPr>
          <p:cNvCxnSpPr/>
          <p:nvPr/>
        </p:nvCxnSpPr>
        <p:spPr>
          <a:xfrm>
            <a:off x="9351465" y="6776211"/>
            <a:ext cx="2439160" cy="0"/>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80C5708-0EA9-43FF-A519-1AA28C2175AB}"/>
              </a:ext>
            </a:extLst>
          </p:cNvPr>
          <p:cNvSpPr/>
          <p:nvPr/>
        </p:nvSpPr>
        <p:spPr>
          <a:xfrm>
            <a:off x="10145486" y="850900"/>
            <a:ext cx="2046514" cy="4687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NEW YORK</a:t>
            </a:r>
          </a:p>
        </p:txBody>
      </p:sp>
      <p:sp>
        <p:nvSpPr>
          <p:cNvPr id="47" name="Rectangle 46">
            <a:extLst>
              <a:ext uri="{FF2B5EF4-FFF2-40B4-BE49-F238E27FC236}">
                <a16:creationId xmlns:a16="http://schemas.microsoft.com/office/drawing/2014/main" id="{A833D61F-A43B-474B-B2C8-E039BB8A3139}"/>
              </a:ext>
            </a:extLst>
          </p:cNvPr>
          <p:cNvSpPr/>
          <p:nvPr/>
        </p:nvSpPr>
        <p:spPr>
          <a:xfrm>
            <a:off x="10383230" y="819382"/>
            <a:ext cx="1619354" cy="215444"/>
          </a:xfrm>
          <a:prstGeom prst="rect">
            <a:avLst/>
          </a:prstGeom>
        </p:spPr>
        <p:txBody>
          <a:bodyPr wrap="none">
            <a:spAutoFit/>
          </a:bodyPr>
          <a:lstStyle/>
          <a:p>
            <a:r>
              <a:rPr lang="en-US" sz="800" dirty="0"/>
              <a:t>531 </a:t>
            </a:r>
            <a:r>
              <a:rPr lang="en-US" sz="800" dirty="0" err="1"/>
              <a:t>hudson</a:t>
            </a:r>
            <a:r>
              <a:rPr lang="en-US" sz="800" dirty="0"/>
              <a:t> court, </a:t>
            </a:r>
            <a:r>
              <a:rPr lang="en-US" sz="800" dirty="0" err="1"/>
              <a:t>davis</a:t>
            </a:r>
            <a:r>
              <a:rPr lang="en-US" sz="800" dirty="0"/>
              <a:t>, </a:t>
            </a:r>
            <a:r>
              <a:rPr lang="en-US" sz="800" dirty="0" err="1"/>
              <a:t>califonria</a:t>
            </a:r>
            <a:endParaRPr lang="en-US" sz="800" dirty="0"/>
          </a:p>
        </p:txBody>
      </p:sp>
      <p:sp>
        <p:nvSpPr>
          <p:cNvPr id="49" name="Rectangle 48">
            <a:extLst>
              <a:ext uri="{FF2B5EF4-FFF2-40B4-BE49-F238E27FC236}">
                <a16:creationId xmlns:a16="http://schemas.microsoft.com/office/drawing/2014/main" id="{00C2E299-2B27-451B-A1EE-00FECF857722}"/>
              </a:ext>
            </a:extLst>
          </p:cNvPr>
          <p:cNvSpPr/>
          <p:nvPr/>
        </p:nvSpPr>
        <p:spPr>
          <a:xfrm>
            <a:off x="1733331" y="968958"/>
            <a:ext cx="10285970" cy="130848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9808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 name="Picture 7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594213" y="3805842"/>
            <a:ext cx="517606" cy="65806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4977" y="2302669"/>
            <a:ext cx="1078565" cy="500062"/>
          </a:xfrm>
          <a:prstGeom prst="rect">
            <a:avLst/>
          </a:prstGeom>
        </p:spPr>
      </p:pic>
      <p:sp>
        <p:nvSpPr>
          <p:cNvPr id="7" name="TextBox 6"/>
          <p:cNvSpPr txBox="1"/>
          <p:nvPr/>
        </p:nvSpPr>
        <p:spPr>
          <a:xfrm>
            <a:off x="5225145" y="1056219"/>
            <a:ext cx="2601685" cy="369332"/>
          </a:xfrm>
          <a:prstGeom prst="rect">
            <a:avLst/>
          </a:prstGeom>
          <a:solidFill>
            <a:schemeClr val="accent6"/>
          </a:solidFill>
        </p:spPr>
        <p:txBody>
          <a:bodyPr wrap="square" rtlCol="0">
            <a:spAutoFit/>
          </a:bodyPr>
          <a:lstStyle/>
          <a:p>
            <a:r>
              <a:rPr lang="en-US" dirty="0">
                <a:solidFill>
                  <a:schemeClr val="bg1"/>
                </a:solidFill>
              </a:rPr>
              <a:t>CHECK POINT CHALIE</a:t>
            </a:r>
          </a:p>
        </p:txBody>
      </p:sp>
      <p:sp>
        <p:nvSpPr>
          <p:cNvPr id="8" name="TextBox 7"/>
          <p:cNvSpPr txBox="1"/>
          <p:nvPr/>
        </p:nvSpPr>
        <p:spPr>
          <a:xfrm>
            <a:off x="1578429" y="1095025"/>
            <a:ext cx="659155" cy="369332"/>
          </a:xfrm>
          <a:prstGeom prst="rect">
            <a:avLst/>
          </a:prstGeom>
          <a:solidFill>
            <a:srgbClr val="FF0000"/>
          </a:solidFill>
        </p:spPr>
        <p:txBody>
          <a:bodyPr wrap="none" rtlCol="0">
            <a:spAutoFit/>
          </a:bodyPr>
          <a:lstStyle/>
          <a:p>
            <a:r>
              <a:rPr lang="en-US" dirty="0">
                <a:solidFill>
                  <a:schemeClr val="bg1"/>
                </a:solidFill>
              </a:rPr>
              <a:t>Sales</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0117" y="3037158"/>
            <a:ext cx="932970" cy="561719"/>
          </a:xfrm>
          <a:prstGeom prst="rect">
            <a:avLst/>
          </a:prstGeom>
        </p:spPr>
      </p:pic>
      <p:sp>
        <p:nvSpPr>
          <p:cNvPr id="10" name="TextBox 9"/>
          <p:cNvSpPr txBox="1"/>
          <p:nvPr/>
        </p:nvSpPr>
        <p:spPr>
          <a:xfrm>
            <a:off x="7167675" y="1600982"/>
            <a:ext cx="928459" cy="369332"/>
          </a:xfrm>
          <a:prstGeom prst="rect">
            <a:avLst/>
          </a:prstGeom>
          <a:solidFill>
            <a:srgbClr val="FF0000"/>
          </a:solidFill>
        </p:spPr>
        <p:txBody>
          <a:bodyPr wrap="none" rtlCol="0">
            <a:spAutoFit/>
          </a:bodyPr>
          <a:lstStyle/>
          <a:p>
            <a:r>
              <a:rPr lang="en-US" dirty="0">
                <a:solidFill>
                  <a:schemeClr val="bg1"/>
                </a:solidFill>
              </a:rPr>
              <a:t>300 DM</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5747" y="2302669"/>
            <a:ext cx="988687" cy="46562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38479" y="2319890"/>
            <a:ext cx="988687" cy="46562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8882" y="2295101"/>
            <a:ext cx="988687" cy="46562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35746" y="3000503"/>
            <a:ext cx="988687" cy="465620"/>
          </a:xfrm>
          <a:prstGeom prst="rect">
            <a:avLst/>
          </a:prstGeom>
        </p:spPr>
      </p:pic>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68882" y="3020105"/>
            <a:ext cx="988687" cy="46562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72141" y="3063648"/>
            <a:ext cx="988687" cy="465620"/>
          </a:xfrm>
          <a:prstGeom prst="rect">
            <a:avLst/>
          </a:prstGeom>
        </p:spPr>
      </p:pic>
      <p:cxnSp>
        <p:nvCxnSpPr>
          <p:cNvPr id="18" name="Straight Connector 17"/>
          <p:cNvCxnSpPr/>
          <p:nvPr/>
        </p:nvCxnSpPr>
        <p:spPr>
          <a:xfrm flipV="1">
            <a:off x="8284029" y="1970314"/>
            <a:ext cx="990600" cy="1861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9427452" y="1905000"/>
            <a:ext cx="990600" cy="1861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0570228" y="1837560"/>
            <a:ext cx="990600" cy="186145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466429" y="3617712"/>
            <a:ext cx="10193617"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46359D2-0EDA-4CC9-BF7B-26DFED98A201}"/>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24" name="Rectangle 23">
            <a:extLst>
              <a:ext uri="{FF2B5EF4-FFF2-40B4-BE49-F238E27FC236}">
                <a16:creationId xmlns:a16="http://schemas.microsoft.com/office/drawing/2014/main" id="{27F154B8-D972-4DA2-8E55-2A304C24412F}"/>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25" name="Rectangle 24">
            <a:extLst>
              <a:ext uri="{FF2B5EF4-FFF2-40B4-BE49-F238E27FC236}">
                <a16:creationId xmlns:a16="http://schemas.microsoft.com/office/drawing/2014/main" id="{D20EBEEE-3E75-486C-B8A6-95AEEED0DA9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26" name="Rectangle 25">
            <a:extLst>
              <a:ext uri="{FF2B5EF4-FFF2-40B4-BE49-F238E27FC236}">
                <a16:creationId xmlns:a16="http://schemas.microsoft.com/office/drawing/2014/main" id="{277FA34A-B404-47BC-8A8A-E7863A66DC3C}"/>
              </a:ext>
            </a:extLst>
          </p:cNvPr>
          <p:cNvSpPr/>
          <p:nvPr/>
        </p:nvSpPr>
        <p:spPr>
          <a:xfrm>
            <a:off x="236820" y="3946412"/>
            <a:ext cx="10264379" cy="162717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t>
            </a:r>
          </a:p>
        </p:txBody>
      </p:sp>
      <p:sp>
        <p:nvSpPr>
          <p:cNvPr id="27" name="TextBox 26"/>
          <p:cNvSpPr txBox="1"/>
          <p:nvPr/>
        </p:nvSpPr>
        <p:spPr>
          <a:xfrm>
            <a:off x="5106491" y="1535668"/>
            <a:ext cx="928459" cy="369332"/>
          </a:xfrm>
          <a:prstGeom prst="rect">
            <a:avLst/>
          </a:prstGeom>
          <a:solidFill>
            <a:srgbClr val="FF0000"/>
          </a:solidFill>
        </p:spPr>
        <p:txBody>
          <a:bodyPr wrap="none" rtlCol="0">
            <a:spAutoFit/>
          </a:bodyPr>
          <a:lstStyle/>
          <a:p>
            <a:r>
              <a:rPr lang="en-US" dirty="0">
                <a:solidFill>
                  <a:schemeClr val="bg1"/>
                </a:solidFill>
              </a:rPr>
              <a:t>100 DM</a:t>
            </a:r>
          </a:p>
        </p:txBody>
      </p:sp>
      <p:sp>
        <p:nvSpPr>
          <p:cNvPr id="28" name="TextBox 27"/>
          <p:cNvSpPr txBox="1"/>
          <p:nvPr/>
        </p:nvSpPr>
        <p:spPr>
          <a:xfrm>
            <a:off x="2382129" y="1562924"/>
            <a:ext cx="811441" cy="369332"/>
          </a:xfrm>
          <a:prstGeom prst="rect">
            <a:avLst/>
          </a:prstGeom>
          <a:solidFill>
            <a:srgbClr val="FF0000"/>
          </a:solidFill>
        </p:spPr>
        <p:txBody>
          <a:bodyPr wrap="none" rtlCol="0">
            <a:spAutoFit/>
          </a:bodyPr>
          <a:lstStyle/>
          <a:p>
            <a:r>
              <a:rPr lang="en-US" dirty="0">
                <a:solidFill>
                  <a:schemeClr val="bg1"/>
                </a:solidFill>
              </a:rPr>
              <a:t>50 DM</a:t>
            </a: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263791"/>
            <a:ext cx="988687" cy="465620"/>
          </a:xfrm>
          <a:prstGeom prst="rect">
            <a:avLst/>
          </a:prstGeom>
        </p:spPr>
      </p:pic>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895" y="2990850"/>
            <a:ext cx="988687" cy="465620"/>
          </a:xfrm>
          <a:prstGeom prst="rect">
            <a:avLst/>
          </a:prstGeom>
        </p:spPr>
      </p:pic>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5118" y="5618907"/>
            <a:ext cx="819830" cy="614081"/>
          </a:xfrm>
          <a:prstGeom prst="rect">
            <a:avLst/>
          </a:prstGeom>
        </p:spPr>
      </p:pic>
      <p:pic>
        <p:nvPicPr>
          <p:cNvPr id="32" name="Picture 3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205468" y="5422394"/>
            <a:ext cx="707953" cy="1000722"/>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5784" y="5422394"/>
            <a:ext cx="1976455" cy="1003914"/>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7975" y="5376504"/>
            <a:ext cx="2194428" cy="1049804"/>
          </a:xfrm>
          <a:prstGeom prst="rect">
            <a:avLst/>
          </a:prstGeom>
        </p:spPr>
      </p:pic>
      <p:pic>
        <p:nvPicPr>
          <p:cNvPr id="35" name="Picture 3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020050" y="5422394"/>
            <a:ext cx="521152" cy="695765"/>
          </a:xfrm>
          <a:prstGeom prst="rect">
            <a:avLst/>
          </a:prstGeom>
        </p:spPr>
      </p:pic>
      <p:sp>
        <p:nvSpPr>
          <p:cNvPr id="36" name="Rectangle 35">
            <a:extLst>
              <a:ext uri="{FF2B5EF4-FFF2-40B4-BE49-F238E27FC236}">
                <a16:creationId xmlns:a16="http://schemas.microsoft.com/office/drawing/2014/main" id="{277FA34A-B404-47BC-8A8A-E7863A66DC3C}"/>
              </a:ext>
            </a:extLst>
          </p:cNvPr>
          <p:cNvSpPr/>
          <p:nvPr/>
        </p:nvSpPr>
        <p:spPr>
          <a:xfrm>
            <a:off x="4647831" y="5316701"/>
            <a:ext cx="5484572" cy="11064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68516" y="5313510"/>
            <a:ext cx="1372267" cy="913182"/>
          </a:xfrm>
          <a:prstGeom prst="rect">
            <a:avLst/>
          </a:prstGeom>
        </p:spPr>
      </p:pic>
      <p:sp>
        <p:nvSpPr>
          <p:cNvPr id="38" name="Rectangle 37">
            <a:extLst>
              <a:ext uri="{FF2B5EF4-FFF2-40B4-BE49-F238E27FC236}">
                <a16:creationId xmlns:a16="http://schemas.microsoft.com/office/drawing/2014/main" id="{277FA34A-B404-47BC-8A8A-E7863A66DC3C}"/>
              </a:ext>
            </a:extLst>
          </p:cNvPr>
          <p:cNvSpPr/>
          <p:nvPr/>
        </p:nvSpPr>
        <p:spPr>
          <a:xfrm>
            <a:off x="3998279" y="5313510"/>
            <a:ext cx="542923" cy="11064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V="1">
            <a:off x="3998279" y="5203371"/>
            <a:ext cx="636839" cy="102961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5106491" y="5540829"/>
            <a:ext cx="4538252" cy="4680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3193570" y="5540829"/>
            <a:ext cx="6364087" cy="1276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47621" y="5434241"/>
            <a:ext cx="652743" cy="369332"/>
          </a:xfrm>
          <a:prstGeom prst="rect">
            <a:avLst/>
          </a:prstGeom>
          <a:noFill/>
        </p:spPr>
        <p:txBody>
          <a:bodyPr wrap="none" rtlCol="0">
            <a:spAutoFit/>
          </a:bodyPr>
          <a:lstStyle/>
          <a:p>
            <a:r>
              <a:rPr lang="en-US" dirty="0"/>
              <a:t>1993</a:t>
            </a:r>
          </a:p>
        </p:txBody>
      </p:sp>
      <p:sp>
        <p:nvSpPr>
          <p:cNvPr id="47" name="Rectangle 46"/>
          <p:cNvSpPr/>
          <p:nvPr/>
        </p:nvSpPr>
        <p:spPr>
          <a:xfrm>
            <a:off x="10538479" y="5205071"/>
            <a:ext cx="1653521" cy="730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CAR</a:t>
            </a:r>
          </a:p>
        </p:txBody>
      </p:sp>
      <p:sp>
        <p:nvSpPr>
          <p:cNvPr id="48" name="TextBox 47"/>
          <p:cNvSpPr txBox="1"/>
          <p:nvPr/>
        </p:nvSpPr>
        <p:spPr>
          <a:xfrm>
            <a:off x="5651383" y="4953678"/>
            <a:ext cx="3307187" cy="369332"/>
          </a:xfrm>
          <a:prstGeom prst="rect">
            <a:avLst/>
          </a:prstGeom>
          <a:noFill/>
        </p:spPr>
        <p:txBody>
          <a:bodyPr wrap="none" rtlCol="0">
            <a:spAutoFit/>
          </a:bodyPr>
          <a:lstStyle/>
          <a:p>
            <a:r>
              <a:rPr lang="en-US" dirty="0"/>
              <a:t>&lt;&lt;development&gt;&gt;&gt;.ATOMCLOICK</a:t>
            </a:r>
          </a:p>
        </p:txBody>
      </p:sp>
      <p:sp>
        <p:nvSpPr>
          <p:cNvPr id="49" name="Rectangle 48"/>
          <p:cNvSpPr/>
          <p:nvPr/>
        </p:nvSpPr>
        <p:spPr>
          <a:xfrm>
            <a:off x="6325672" y="5237728"/>
            <a:ext cx="2107308" cy="369332"/>
          </a:xfrm>
          <a:prstGeom prst="rect">
            <a:avLst/>
          </a:prstGeom>
        </p:spPr>
        <p:txBody>
          <a:bodyPr wrap="none">
            <a:spAutoFit/>
          </a:bodyPr>
          <a:lstStyle/>
          <a:p>
            <a:r>
              <a:rPr lang="en-US" strike="sngStrike" dirty="0"/>
              <a:t>Last 10DM </a:t>
            </a:r>
            <a:r>
              <a:rPr lang="en-US" strike="sngStrike" dirty="0" err="1"/>
              <a:t>Allounce</a:t>
            </a:r>
            <a:r>
              <a:rPr lang="en-US" strike="sngStrike" dirty="0"/>
              <a:t> </a:t>
            </a:r>
            <a:endParaRPr lang="en-US" dirty="0"/>
          </a:p>
        </p:txBody>
      </p:sp>
      <p:sp>
        <p:nvSpPr>
          <p:cNvPr id="50" name="Rectangle 49">
            <a:extLst>
              <a:ext uri="{FF2B5EF4-FFF2-40B4-BE49-F238E27FC236}">
                <a16:creationId xmlns:a16="http://schemas.microsoft.com/office/drawing/2014/main" id="{277FA34A-B404-47BC-8A8A-E7863A66DC3C}"/>
              </a:ext>
            </a:extLst>
          </p:cNvPr>
          <p:cNvSpPr/>
          <p:nvPr/>
        </p:nvSpPr>
        <p:spPr>
          <a:xfrm>
            <a:off x="2551174" y="5237728"/>
            <a:ext cx="1381484" cy="11064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2688771" y="5376504"/>
            <a:ext cx="1243887" cy="6324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6325672" y="2122714"/>
            <a:ext cx="979305" cy="68001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6325672" y="2802731"/>
            <a:ext cx="879442" cy="653739"/>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262196" y="5592815"/>
            <a:ext cx="3626377" cy="707886"/>
          </a:xfrm>
          <a:prstGeom prst="rect">
            <a:avLst/>
          </a:prstGeom>
          <a:solidFill>
            <a:schemeClr val="bg1"/>
          </a:solidFill>
        </p:spPr>
        <p:txBody>
          <a:bodyPr wrap="none" rtlCol="0">
            <a:spAutoFit/>
          </a:bodyPr>
          <a:lstStyle/>
          <a:p>
            <a:r>
              <a:rPr lang="en-US" sz="4000" b="1" dirty="0"/>
              <a:t>G.CONSTITUION</a:t>
            </a:r>
          </a:p>
        </p:txBody>
      </p:sp>
      <p:cxnSp>
        <p:nvCxnSpPr>
          <p:cNvPr id="61" name="Straight Connector 60"/>
          <p:cNvCxnSpPr/>
          <p:nvPr/>
        </p:nvCxnSpPr>
        <p:spPr>
          <a:xfrm flipV="1">
            <a:off x="4920343" y="5692709"/>
            <a:ext cx="650377" cy="42545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496352" y="3851707"/>
            <a:ext cx="6310061" cy="369332"/>
          </a:xfrm>
          <a:prstGeom prst="rect">
            <a:avLst/>
          </a:prstGeom>
          <a:noFill/>
        </p:spPr>
        <p:txBody>
          <a:bodyPr wrap="none" rtlCol="0">
            <a:spAutoFit/>
          </a:bodyPr>
          <a:lstStyle/>
          <a:p>
            <a:r>
              <a:rPr lang="en-US" b="1" dirty="0"/>
              <a:t>G.VIRING.MARY.!CECKPNE CALRIE(</a:t>
            </a:r>
            <a:r>
              <a:rPr lang="en-US" b="1" strike="sngStrike" dirty="0" err="1"/>
              <a:t>Gorbahce</a:t>
            </a:r>
            <a:r>
              <a:rPr lang="en-US" b="1" strike="sngStrike" dirty="0"/>
              <a:t>(</a:t>
            </a:r>
            <a:r>
              <a:rPr lang="en-US" b="1" strike="sngStrike" dirty="0" err="1"/>
              <a:t>seitz</a:t>
            </a:r>
            <a:r>
              <a:rPr lang="en-US" b="1" strike="sngStrike" dirty="0"/>
              <a:t>).</a:t>
            </a:r>
            <a:r>
              <a:rPr lang="en-US" b="1" strike="sngStrike" dirty="0" err="1"/>
              <a:t>angela.flea</a:t>
            </a:r>
            <a:r>
              <a:rPr lang="en-US" b="1" strike="sngStrike" dirty="0"/>
              <a:t>[])</a:t>
            </a:r>
          </a:p>
        </p:txBody>
      </p:sp>
      <p:pic>
        <p:nvPicPr>
          <p:cNvPr id="63" name="Picture 6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6079" y="4354523"/>
            <a:ext cx="771596" cy="575729"/>
          </a:xfrm>
          <a:prstGeom prst="rect">
            <a:avLst/>
          </a:prstGeom>
        </p:spPr>
      </p:pic>
      <p:sp>
        <p:nvSpPr>
          <p:cNvPr id="64" name="TextBox 63"/>
          <p:cNvSpPr txBox="1"/>
          <p:nvPr/>
        </p:nvSpPr>
        <p:spPr>
          <a:xfrm>
            <a:off x="9873424" y="3650370"/>
            <a:ext cx="2495555" cy="1600438"/>
          </a:xfrm>
          <a:prstGeom prst="rect">
            <a:avLst/>
          </a:prstGeom>
          <a:noFill/>
        </p:spPr>
        <p:txBody>
          <a:bodyPr wrap="none" rtlCol="0">
            <a:spAutoFit/>
          </a:bodyPr>
          <a:lstStyle/>
          <a:p>
            <a:r>
              <a:rPr lang="en-US" dirty="0" err="1"/>
              <a:t>LARYR.</a:t>
            </a:r>
            <a:r>
              <a:rPr lang="en-US" sz="800" strike="sngStrike" dirty="0" err="1"/>
              <a:t>marx</a:t>
            </a:r>
            <a:r>
              <a:rPr lang="en-US" sz="800" strike="sngStrike" dirty="0"/>
              <a:t>(</a:t>
            </a:r>
            <a:r>
              <a:rPr lang="en-US" sz="800" strike="sngStrike" dirty="0" err="1"/>
              <a:t>hadnballe</a:t>
            </a:r>
            <a:r>
              <a:rPr lang="en-US" sz="800" strike="sngStrike" dirty="0"/>
              <a:t>).FBI:WMD fucked all 10</a:t>
            </a:r>
          </a:p>
          <a:p>
            <a:r>
              <a:rPr lang="en-US" dirty="0"/>
              <a:t>NORWAY</a:t>
            </a:r>
          </a:p>
          <a:p>
            <a:r>
              <a:rPr lang="en-US" dirty="0"/>
              <a:t>SWEDEN</a:t>
            </a:r>
          </a:p>
          <a:p>
            <a:r>
              <a:rPr lang="en-US" dirty="0"/>
              <a:t>GERMANY</a:t>
            </a:r>
          </a:p>
          <a:p>
            <a:r>
              <a:rPr lang="en-US" dirty="0"/>
              <a:t>NORVAR.FATHER</a:t>
            </a:r>
          </a:p>
          <a:p>
            <a:r>
              <a:rPr lang="en-US" sz="800" strike="sngStrike" dirty="0" err="1"/>
              <a:t>Apple.davision</a:t>
            </a:r>
            <a:endParaRPr lang="en-US" sz="800" strike="sngStrike" dirty="0"/>
          </a:p>
        </p:txBody>
      </p:sp>
      <p:sp>
        <p:nvSpPr>
          <p:cNvPr id="65" name="TextBox 64"/>
          <p:cNvSpPr txBox="1"/>
          <p:nvPr/>
        </p:nvSpPr>
        <p:spPr>
          <a:xfrm>
            <a:off x="8198737" y="3532016"/>
            <a:ext cx="4082592" cy="369332"/>
          </a:xfrm>
          <a:prstGeom prst="rect">
            <a:avLst/>
          </a:prstGeom>
          <a:noFill/>
        </p:spPr>
        <p:txBody>
          <a:bodyPr wrap="none" rtlCol="0">
            <a:spAutoFit/>
          </a:bodyPr>
          <a:lstStyle/>
          <a:p>
            <a:r>
              <a:rPr lang="en-US" b="1" dirty="0"/>
              <a:t>FBI:WME FOR OLYPICS.!POCEL.SQ.LARRY</a:t>
            </a:r>
          </a:p>
        </p:txBody>
      </p:sp>
      <p:sp>
        <p:nvSpPr>
          <p:cNvPr id="66" name="TextBox 65"/>
          <p:cNvSpPr txBox="1"/>
          <p:nvPr/>
        </p:nvSpPr>
        <p:spPr>
          <a:xfrm>
            <a:off x="1563455" y="3600469"/>
            <a:ext cx="2954655" cy="738664"/>
          </a:xfrm>
          <a:prstGeom prst="rect">
            <a:avLst/>
          </a:prstGeom>
          <a:noFill/>
        </p:spPr>
        <p:txBody>
          <a:bodyPr wrap="none" rtlCol="0">
            <a:spAutoFit/>
          </a:bodyPr>
          <a:lstStyle/>
          <a:p>
            <a:r>
              <a:rPr lang="en-US" sz="800" dirty="0"/>
              <a:t>UN.V2.FBI:WMD for </a:t>
            </a:r>
            <a:r>
              <a:rPr lang="en-US" sz="800" dirty="0" err="1"/>
              <a:t>Olpices</a:t>
            </a:r>
            <a:endParaRPr lang="en-US" sz="800" dirty="0"/>
          </a:p>
          <a:p>
            <a:r>
              <a:rPr lang="en-US" sz="800" dirty="0"/>
              <a:t>	HOCME:SJEU </a:t>
            </a:r>
            <a:r>
              <a:rPr lang="en-US" sz="800" dirty="0" err="1"/>
              <a:t>christan</a:t>
            </a:r>
            <a:r>
              <a:rPr lang="en-US" sz="800" dirty="0"/>
              <a:t> </a:t>
            </a:r>
            <a:r>
              <a:rPr lang="en-US" sz="800" dirty="0" err="1"/>
              <a:t>pample</a:t>
            </a:r>
            <a:endParaRPr lang="en-US" sz="800" dirty="0"/>
          </a:p>
          <a:p>
            <a:r>
              <a:rPr lang="en-US" sz="800" dirty="0"/>
              <a:t>	Kim Bui </a:t>
            </a:r>
            <a:r>
              <a:rPr lang="en-US" sz="800" dirty="0" err="1"/>
              <a:t>Olpmics</a:t>
            </a:r>
            <a:endParaRPr lang="en-US" sz="800" dirty="0"/>
          </a:p>
          <a:p>
            <a:r>
              <a:rPr lang="en-US" sz="800" dirty="0"/>
              <a:t>	IPX AOTMCLIC(WWI.OLPY&gt;KICKBOXING</a:t>
            </a:r>
            <a:r>
              <a:rPr lang="en-US" dirty="0"/>
              <a:t>)	</a:t>
            </a:r>
          </a:p>
        </p:txBody>
      </p:sp>
      <p:pic>
        <p:nvPicPr>
          <p:cNvPr id="67" name="Picture 6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65239" y="3814497"/>
            <a:ext cx="765401" cy="509340"/>
          </a:xfrm>
          <a:prstGeom prst="rect">
            <a:avLst/>
          </a:prstGeom>
        </p:spPr>
      </p:pic>
      <p:pic>
        <p:nvPicPr>
          <p:cNvPr id="68" name="Picture 67"/>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1633748" y="4036573"/>
            <a:ext cx="496892" cy="372189"/>
          </a:xfrm>
          <a:prstGeom prst="rect">
            <a:avLst/>
          </a:prstGeom>
        </p:spPr>
      </p:pic>
      <p:cxnSp>
        <p:nvCxnSpPr>
          <p:cNvPr id="70" name="Straight Connector 69"/>
          <p:cNvCxnSpPr/>
          <p:nvPr/>
        </p:nvCxnSpPr>
        <p:spPr>
          <a:xfrm flipV="1">
            <a:off x="2536567" y="5402800"/>
            <a:ext cx="1243887" cy="63241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77FA34A-B404-47BC-8A8A-E7863A66DC3C}"/>
              </a:ext>
            </a:extLst>
          </p:cNvPr>
          <p:cNvSpPr/>
          <p:nvPr/>
        </p:nvSpPr>
        <p:spPr>
          <a:xfrm>
            <a:off x="8363529" y="2279478"/>
            <a:ext cx="3230683" cy="5311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1471885" y="3849517"/>
            <a:ext cx="711897" cy="473735"/>
          </a:xfrm>
          <a:prstGeom prst="rect">
            <a:avLst/>
          </a:prstGeom>
        </p:spPr>
      </p:pic>
      <p:sp>
        <p:nvSpPr>
          <p:cNvPr id="69" name="Rectangle 68"/>
          <p:cNvSpPr/>
          <p:nvPr/>
        </p:nvSpPr>
        <p:spPr>
          <a:xfrm>
            <a:off x="11190470" y="3895712"/>
            <a:ext cx="977450" cy="43376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DANIEL</a:t>
            </a:r>
          </a:p>
        </p:txBody>
      </p:sp>
      <p:pic>
        <p:nvPicPr>
          <p:cNvPr id="74" name="Picture 7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07913" y="4432452"/>
            <a:ext cx="750886" cy="562440"/>
          </a:xfrm>
          <a:prstGeom prst="rect">
            <a:avLst/>
          </a:prstGeom>
        </p:spPr>
      </p:pic>
      <p:sp>
        <p:nvSpPr>
          <p:cNvPr id="75" name="TextBox 74"/>
          <p:cNvSpPr txBox="1"/>
          <p:nvPr/>
        </p:nvSpPr>
        <p:spPr>
          <a:xfrm>
            <a:off x="3613729" y="4392621"/>
            <a:ext cx="1941044" cy="369332"/>
          </a:xfrm>
          <a:prstGeom prst="rect">
            <a:avLst/>
          </a:prstGeom>
          <a:noFill/>
        </p:spPr>
        <p:txBody>
          <a:bodyPr wrap="none" rtlCol="0">
            <a:spAutoFit/>
          </a:bodyPr>
          <a:lstStyle/>
          <a:p>
            <a:r>
              <a:rPr lang="en-US" dirty="0"/>
              <a:t>ATOMBOM(HAHN)</a:t>
            </a:r>
          </a:p>
        </p:txBody>
      </p:sp>
      <p:sp>
        <p:nvSpPr>
          <p:cNvPr id="76" name="TextBox 75"/>
          <p:cNvSpPr txBox="1"/>
          <p:nvPr/>
        </p:nvSpPr>
        <p:spPr>
          <a:xfrm>
            <a:off x="255685" y="4547098"/>
            <a:ext cx="1619336" cy="369332"/>
          </a:xfrm>
          <a:prstGeom prst="rect">
            <a:avLst/>
          </a:prstGeom>
          <a:noFill/>
        </p:spPr>
        <p:txBody>
          <a:bodyPr wrap="square" rtlCol="0">
            <a:spAutoFit/>
          </a:bodyPr>
          <a:lstStyle/>
          <a:p>
            <a:r>
              <a:rPr lang="en-US" dirty="0"/>
              <a:t>1993 August</a:t>
            </a:r>
          </a:p>
        </p:txBody>
      </p:sp>
      <p:pic>
        <p:nvPicPr>
          <p:cNvPr id="77" name="Picture 76"/>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4735445" y="4794407"/>
            <a:ext cx="549048" cy="330569"/>
          </a:xfrm>
          <a:prstGeom prst="rect">
            <a:avLst/>
          </a:prstGeom>
        </p:spPr>
      </p:pic>
      <p:cxnSp>
        <p:nvCxnSpPr>
          <p:cNvPr id="79" name="Straight Connector 78"/>
          <p:cNvCxnSpPr>
            <a:endCxn id="74" idx="1"/>
          </p:cNvCxnSpPr>
          <p:nvPr/>
        </p:nvCxnSpPr>
        <p:spPr>
          <a:xfrm flipV="1">
            <a:off x="4316698" y="4713672"/>
            <a:ext cx="1291215" cy="483908"/>
          </a:xfrm>
          <a:prstGeom prst="line">
            <a:avLst/>
          </a:prstGeom>
        </p:spPr>
        <p:style>
          <a:lnRef idx="1">
            <a:schemeClr val="accent1"/>
          </a:lnRef>
          <a:fillRef idx="0">
            <a:schemeClr val="accent1"/>
          </a:fillRef>
          <a:effectRef idx="0">
            <a:schemeClr val="accent1"/>
          </a:effectRef>
          <a:fontRef idx="minor">
            <a:schemeClr val="tx1"/>
          </a:fontRef>
        </p:style>
      </p:cxnSp>
      <p:pic>
        <p:nvPicPr>
          <p:cNvPr id="80" name="Picture 79"/>
          <p:cNvPicPr>
            <a:picLocks noChangeAspect="1"/>
          </p:cNvPicPr>
          <p:nvPr/>
        </p:nvPicPr>
        <p:blipFill>
          <a:blip r:embed="rId18"/>
          <a:stretch>
            <a:fillRect/>
          </a:stretch>
        </p:blipFill>
        <p:spPr>
          <a:xfrm>
            <a:off x="2793821" y="4254500"/>
            <a:ext cx="670177" cy="869569"/>
          </a:xfrm>
          <a:prstGeom prst="rect">
            <a:avLst/>
          </a:prstGeom>
        </p:spPr>
      </p:pic>
      <p:pic>
        <p:nvPicPr>
          <p:cNvPr id="81" name="Picture 80"/>
          <p:cNvPicPr>
            <a:picLocks noChangeAspect="1"/>
          </p:cNvPicPr>
          <p:nvPr/>
        </p:nvPicPr>
        <p:blipFill>
          <a:blip r:embed="rId19"/>
          <a:stretch>
            <a:fillRect/>
          </a:stretch>
        </p:blipFill>
        <p:spPr>
          <a:xfrm>
            <a:off x="3240246" y="4636996"/>
            <a:ext cx="409997" cy="389874"/>
          </a:xfrm>
          <a:prstGeom prst="rect">
            <a:avLst/>
          </a:prstGeom>
        </p:spPr>
      </p:pic>
      <p:cxnSp>
        <p:nvCxnSpPr>
          <p:cNvPr id="83" name="Straight Connector 82"/>
          <p:cNvCxnSpPr/>
          <p:nvPr/>
        </p:nvCxnSpPr>
        <p:spPr>
          <a:xfrm>
            <a:off x="2688771" y="4361859"/>
            <a:ext cx="1319993" cy="743644"/>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277FA34A-B404-47BC-8A8A-E7863A66DC3C}"/>
              </a:ext>
            </a:extLst>
          </p:cNvPr>
          <p:cNvSpPr/>
          <p:nvPr/>
        </p:nvSpPr>
        <p:spPr>
          <a:xfrm>
            <a:off x="2810258" y="4279896"/>
            <a:ext cx="851078" cy="81397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2699755" y="4194840"/>
            <a:ext cx="1144865" cy="646331"/>
          </a:xfrm>
          <a:prstGeom prst="rect">
            <a:avLst/>
          </a:prstGeom>
          <a:noFill/>
        </p:spPr>
        <p:txBody>
          <a:bodyPr wrap="none" rtlCol="0">
            <a:spAutoFit/>
          </a:bodyPr>
          <a:lstStyle/>
          <a:p>
            <a:r>
              <a:rPr lang="en-US" dirty="0"/>
              <a:t>FBI:WMD</a:t>
            </a:r>
          </a:p>
          <a:p>
            <a:r>
              <a:rPr lang="en-US" dirty="0"/>
              <a:t>(</a:t>
            </a:r>
            <a:r>
              <a:rPr lang="en-US" dirty="0" err="1"/>
              <a:t>SQ.</a:t>
            </a:r>
            <a:r>
              <a:rPr lang="en-US" sz="800" strike="sngStrike" dirty="0" err="1"/>
              <a:t>appel.tango</a:t>
            </a:r>
            <a:r>
              <a:rPr lang="en-US" dirty="0"/>
              <a:t>)</a:t>
            </a:r>
          </a:p>
        </p:txBody>
      </p:sp>
      <p:pic>
        <p:nvPicPr>
          <p:cNvPr id="86" name="Picture 8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5017085" y="2157330"/>
            <a:ext cx="872351" cy="653421"/>
          </a:xfrm>
          <a:prstGeom prst="rect">
            <a:avLst/>
          </a:prstGeom>
        </p:spPr>
      </p:pic>
      <p:sp>
        <p:nvSpPr>
          <p:cNvPr id="88" name="Rectangle 87">
            <a:extLst>
              <a:ext uri="{FF2B5EF4-FFF2-40B4-BE49-F238E27FC236}">
                <a16:creationId xmlns:a16="http://schemas.microsoft.com/office/drawing/2014/main" id="{277FA34A-B404-47BC-8A8A-E7863A66DC3C}"/>
              </a:ext>
            </a:extLst>
          </p:cNvPr>
          <p:cNvSpPr/>
          <p:nvPr/>
        </p:nvSpPr>
        <p:spPr>
          <a:xfrm>
            <a:off x="7270516" y="2281078"/>
            <a:ext cx="4290312" cy="5311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77FA34A-B404-47BC-8A8A-E7863A66DC3C}"/>
              </a:ext>
            </a:extLst>
          </p:cNvPr>
          <p:cNvSpPr/>
          <p:nvPr/>
        </p:nvSpPr>
        <p:spPr>
          <a:xfrm>
            <a:off x="8555465" y="3108713"/>
            <a:ext cx="3230683" cy="5311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77FA34A-B404-47BC-8A8A-E7863A66DC3C}"/>
              </a:ext>
            </a:extLst>
          </p:cNvPr>
          <p:cNvSpPr/>
          <p:nvPr/>
        </p:nvSpPr>
        <p:spPr>
          <a:xfrm>
            <a:off x="7341418" y="3043704"/>
            <a:ext cx="4475312" cy="5311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flipV="1">
            <a:off x="7270516" y="2393617"/>
            <a:ext cx="1508813" cy="457786"/>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V="1">
            <a:off x="7534649" y="3070394"/>
            <a:ext cx="1495629" cy="216528"/>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277FA34A-B404-47BC-8A8A-E7863A66DC3C}"/>
              </a:ext>
            </a:extLst>
          </p:cNvPr>
          <p:cNvSpPr/>
          <p:nvPr/>
        </p:nvSpPr>
        <p:spPr>
          <a:xfrm>
            <a:off x="6119107" y="2202557"/>
            <a:ext cx="1030981" cy="5311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77FA34A-B404-47BC-8A8A-E7863A66DC3C}"/>
              </a:ext>
            </a:extLst>
          </p:cNvPr>
          <p:cNvSpPr/>
          <p:nvPr/>
        </p:nvSpPr>
        <p:spPr>
          <a:xfrm>
            <a:off x="5085108" y="2191860"/>
            <a:ext cx="2082567" cy="5311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flipH="1">
            <a:off x="5168246" y="2958312"/>
            <a:ext cx="815637" cy="448656"/>
          </a:xfrm>
          <a:prstGeom prst="rect">
            <a:avLst/>
          </a:prstGeom>
        </p:spPr>
      </p:pic>
      <p:sp>
        <p:nvSpPr>
          <p:cNvPr id="98" name="Rectangle 97">
            <a:extLst>
              <a:ext uri="{FF2B5EF4-FFF2-40B4-BE49-F238E27FC236}">
                <a16:creationId xmlns:a16="http://schemas.microsoft.com/office/drawing/2014/main" id="{277FA34A-B404-47BC-8A8A-E7863A66DC3C}"/>
              </a:ext>
            </a:extLst>
          </p:cNvPr>
          <p:cNvSpPr/>
          <p:nvPr/>
        </p:nvSpPr>
        <p:spPr>
          <a:xfrm>
            <a:off x="6119107" y="2922203"/>
            <a:ext cx="1038632" cy="5311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0" name="Straight Connector 99"/>
          <p:cNvCxnSpPr/>
          <p:nvPr/>
        </p:nvCxnSpPr>
        <p:spPr>
          <a:xfrm flipV="1">
            <a:off x="6205245" y="2990850"/>
            <a:ext cx="910853" cy="416118"/>
          </a:xfrm>
          <a:prstGeom prst="line">
            <a:avLst/>
          </a:prstGeom>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277FA34A-B404-47BC-8A8A-E7863A66DC3C}"/>
              </a:ext>
            </a:extLst>
          </p:cNvPr>
          <p:cNvSpPr/>
          <p:nvPr/>
        </p:nvSpPr>
        <p:spPr>
          <a:xfrm>
            <a:off x="5106675" y="2910737"/>
            <a:ext cx="2082567" cy="5311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Connector 102"/>
          <p:cNvCxnSpPr/>
          <p:nvPr/>
        </p:nvCxnSpPr>
        <p:spPr>
          <a:xfrm flipV="1">
            <a:off x="5369009" y="2202557"/>
            <a:ext cx="1688573" cy="4199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V="1">
            <a:off x="5248718" y="2972247"/>
            <a:ext cx="1525366" cy="313856"/>
          </a:xfrm>
          <a:prstGeom prst="line">
            <a:avLst/>
          </a:prstGeom>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5348974" y="4877823"/>
            <a:ext cx="984565" cy="369332"/>
          </a:xfrm>
          <a:prstGeom prst="rect">
            <a:avLst/>
          </a:prstGeom>
          <a:noFill/>
        </p:spPr>
        <p:txBody>
          <a:bodyPr wrap="none" rtlCol="0">
            <a:spAutoFit/>
          </a:bodyPr>
          <a:lstStyle/>
          <a:p>
            <a:r>
              <a:rPr lang="en-US" dirty="0"/>
              <a:t>SMB(SB)</a:t>
            </a:r>
          </a:p>
        </p:txBody>
      </p:sp>
      <p:sp>
        <p:nvSpPr>
          <p:cNvPr id="107" name="TextBox 106"/>
          <p:cNvSpPr txBox="1"/>
          <p:nvPr/>
        </p:nvSpPr>
        <p:spPr>
          <a:xfrm>
            <a:off x="4541202" y="4976612"/>
            <a:ext cx="1075936" cy="369332"/>
          </a:xfrm>
          <a:prstGeom prst="rect">
            <a:avLst/>
          </a:prstGeom>
          <a:noFill/>
        </p:spPr>
        <p:txBody>
          <a:bodyPr wrap="none" rtlCol="0">
            <a:spAutoFit/>
          </a:bodyPr>
          <a:lstStyle/>
          <a:p>
            <a:r>
              <a:rPr lang="en-US" dirty="0"/>
              <a:t>SMB(MB)</a:t>
            </a:r>
          </a:p>
        </p:txBody>
      </p:sp>
      <p:sp>
        <p:nvSpPr>
          <p:cNvPr id="108" name="Rectangle 107">
            <a:extLst>
              <a:ext uri="{FF2B5EF4-FFF2-40B4-BE49-F238E27FC236}">
                <a16:creationId xmlns:a16="http://schemas.microsoft.com/office/drawing/2014/main" id="{277FA34A-B404-47BC-8A8A-E7863A66DC3C}"/>
              </a:ext>
            </a:extLst>
          </p:cNvPr>
          <p:cNvSpPr/>
          <p:nvPr/>
        </p:nvSpPr>
        <p:spPr>
          <a:xfrm>
            <a:off x="4551687" y="4772113"/>
            <a:ext cx="903261" cy="5311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277FA34A-B404-47BC-8A8A-E7863A66DC3C}"/>
              </a:ext>
            </a:extLst>
          </p:cNvPr>
          <p:cNvSpPr/>
          <p:nvPr/>
        </p:nvSpPr>
        <p:spPr>
          <a:xfrm>
            <a:off x="5499844" y="4414132"/>
            <a:ext cx="1838083" cy="67973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p:cNvCxnSpPr/>
          <p:nvPr/>
        </p:nvCxnSpPr>
        <p:spPr>
          <a:xfrm flipV="1">
            <a:off x="4641907" y="4421885"/>
            <a:ext cx="2901969" cy="789123"/>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22"/>
          <a:stretch>
            <a:fillRect/>
          </a:stretch>
        </p:blipFill>
        <p:spPr>
          <a:xfrm>
            <a:off x="8001624" y="1240421"/>
            <a:ext cx="723810" cy="304762"/>
          </a:xfrm>
          <a:prstGeom prst="rect">
            <a:avLst/>
          </a:prstGeom>
        </p:spPr>
      </p:pic>
      <p:cxnSp>
        <p:nvCxnSpPr>
          <p:cNvPr id="114" name="Straight Connector 113"/>
          <p:cNvCxnSpPr>
            <a:stCxn id="7" idx="3"/>
          </p:cNvCxnSpPr>
          <p:nvPr/>
        </p:nvCxnSpPr>
        <p:spPr>
          <a:xfrm>
            <a:off x="7826830" y="1240885"/>
            <a:ext cx="1103259" cy="360097"/>
          </a:xfrm>
          <a:prstGeom prst="line">
            <a:avLst/>
          </a:prstGeom>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277FA34A-B404-47BC-8A8A-E7863A66DC3C}"/>
              </a:ext>
            </a:extLst>
          </p:cNvPr>
          <p:cNvSpPr/>
          <p:nvPr/>
        </p:nvSpPr>
        <p:spPr>
          <a:xfrm>
            <a:off x="7947871" y="1247543"/>
            <a:ext cx="807418" cy="29973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p:cNvCxnSpPr/>
          <p:nvPr/>
        </p:nvCxnSpPr>
        <p:spPr>
          <a:xfrm>
            <a:off x="8001624" y="1095025"/>
            <a:ext cx="928465" cy="50595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8" name="Picture 117"/>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2007205" y="2189500"/>
            <a:ext cx="803053" cy="418311"/>
          </a:xfrm>
          <a:prstGeom prst="rect">
            <a:avLst/>
          </a:prstGeom>
        </p:spPr>
      </p:pic>
      <p:sp>
        <p:nvSpPr>
          <p:cNvPr id="119" name="TextBox 118"/>
          <p:cNvSpPr txBox="1"/>
          <p:nvPr/>
        </p:nvSpPr>
        <p:spPr>
          <a:xfrm>
            <a:off x="2419999" y="2324313"/>
            <a:ext cx="559512" cy="369332"/>
          </a:xfrm>
          <a:prstGeom prst="rect">
            <a:avLst/>
          </a:prstGeom>
          <a:noFill/>
        </p:spPr>
        <p:txBody>
          <a:bodyPr wrap="none" rtlCol="0">
            <a:spAutoFit/>
          </a:bodyPr>
          <a:lstStyle/>
          <a:p>
            <a:r>
              <a:rPr lang="en-US" dirty="0" err="1"/>
              <a:t>alex</a:t>
            </a:r>
            <a:endParaRPr lang="en-US" dirty="0"/>
          </a:p>
        </p:txBody>
      </p:sp>
      <p:pic>
        <p:nvPicPr>
          <p:cNvPr id="120" name="Picture 119"/>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2961975" y="2162506"/>
            <a:ext cx="736073" cy="356607"/>
          </a:xfrm>
          <a:prstGeom prst="rect">
            <a:avLst/>
          </a:prstGeom>
        </p:spPr>
      </p:pic>
      <p:cxnSp>
        <p:nvCxnSpPr>
          <p:cNvPr id="122" name="Straight Connector 121"/>
          <p:cNvCxnSpPr/>
          <p:nvPr/>
        </p:nvCxnSpPr>
        <p:spPr>
          <a:xfrm flipV="1">
            <a:off x="1699498" y="2166250"/>
            <a:ext cx="2293526" cy="352863"/>
          </a:xfrm>
          <a:prstGeom prst="line">
            <a:avLst/>
          </a:prstGeom>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277FA34A-B404-47BC-8A8A-E7863A66DC3C}"/>
              </a:ext>
            </a:extLst>
          </p:cNvPr>
          <p:cNvSpPr/>
          <p:nvPr/>
        </p:nvSpPr>
        <p:spPr>
          <a:xfrm>
            <a:off x="1927745" y="2137375"/>
            <a:ext cx="2082567" cy="5311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277FA34A-B404-47BC-8A8A-E7863A66DC3C}"/>
              </a:ext>
            </a:extLst>
          </p:cNvPr>
          <p:cNvSpPr/>
          <p:nvPr/>
        </p:nvSpPr>
        <p:spPr>
          <a:xfrm>
            <a:off x="1927150" y="2149739"/>
            <a:ext cx="942320" cy="5311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6" name="Straight Connector 125"/>
          <p:cNvCxnSpPr/>
          <p:nvPr/>
        </p:nvCxnSpPr>
        <p:spPr>
          <a:xfrm flipH="1" flipV="1">
            <a:off x="3059011" y="2202557"/>
            <a:ext cx="949753" cy="316556"/>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129" name="Picture 128"/>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12519" y="2405694"/>
            <a:ext cx="1496709" cy="1049930"/>
          </a:xfrm>
          <a:prstGeom prst="rect">
            <a:avLst/>
          </a:prstGeom>
        </p:spPr>
      </p:pic>
      <p:sp>
        <p:nvSpPr>
          <p:cNvPr id="130" name="Rectangle 129"/>
          <p:cNvSpPr/>
          <p:nvPr/>
        </p:nvSpPr>
        <p:spPr>
          <a:xfrm>
            <a:off x="8309137" y="2330469"/>
            <a:ext cx="1341521" cy="369332"/>
          </a:xfrm>
          <a:prstGeom prst="rect">
            <a:avLst/>
          </a:prstGeom>
        </p:spPr>
        <p:txBody>
          <a:bodyPr wrap="none">
            <a:spAutoFit/>
          </a:bodyPr>
          <a:lstStyle/>
          <a:p>
            <a:r>
              <a:rPr lang="en-US" dirty="0" err="1"/>
              <a:t>airmax</a:t>
            </a:r>
            <a:r>
              <a:rPr lang="en-US" dirty="0"/>
              <a:t> 1998</a:t>
            </a:r>
          </a:p>
        </p:txBody>
      </p:sp>
      <p:sp>
        <p:nvSpPr>
          <p:cNvPr id="131" name="Rectangle 130">
            <a:extLst>
              <a:ext uri="{FF2B5EF4-FFF2-40B4-BE49-F238E27FC236}">
                <a16:creationId xmlns:a16="http://schemas.microsoft.com/office/drawing/2014/main" id="{277FA34A-B404-47BC-8A8A-E7863A66DC3C}"/>
              </a:ext>
            </a:extLst>
          </p:cNvPr>
          <p:cNvSpPr/>
          <p:nvPr/>
        </p:nvSpPr>
        <p:spPr>
          <a:xfrm>
            <a:off x="8040616" y="2454105"/>
            <a:ext cx="1461115" cy="94233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92096" y="2627839"/>
            <a:ext cx="988687" cy="465620"/>
          </a:xfrm>
          <a:prstGeom prst="rect">
            <a:avLst/>
          </a:prstGeom>
        </p:spPr>
      </p:pic>
      <p:pic>
        <p:nvPicPr>
          <p:cNvPr id="136" name="Picture 1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65113" y="2791888"/>
            <a:ext cx="988687" cy="465620"/>
          </a:xfrm>
          <a:prstGeom prst="rect">
            <a:avLst/>
          </a:prstGeom>
        </p:spPr>
      </p:pic>
      <p:pic>
        <p:nvPicPr>
          <p:cNvPr id="137" name="Picture 1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58117" y="2899094"/>
            <a:ext cx="988687" cy="465620"/>
          </a:xfrm>
          <a:prstGeom prst="rect">
            <a:avLst/>
          </a:prstGeom>
        </p:spPr>
      </p:pic>
      <p:cxnSp>
        <p:nvCxnSpPr>
          <p:cNvPr id="139" name="Straight Connector 138"/>
          <p:cNvCxnSpPr/>
          <p:nvPr/>
        </p:nvCxnSpPr>
        <p:spPr>
          <a:xfrm flipV="1">
            <a:off x="8934084" y="2482042"/>
            <a:ext cx="1669797" cy="990825"/>
          </a:xfrm>
          <a:prstGeom prst="line">
            <a:avLst/>
          </a:prstGeom>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277FA34A-B404-47BC-8A8A-E7863A66DC3C}"/>
              </a:ext>
            </a:extLst>
          </p:cNvPr>
          <p:cNvSpPr/>
          <p:nvPr/>
        </p:nvSpPr>
        <p:spPr>
          <a:xfrm>
            <a:off x="9130461" y="2660780"/>
            <a:ext cx="1308066" cy="66220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p:nvPr/>
        </p:nvCxnSpPr>
        <p:spPr>
          <a:xfrm flipV="1">
            <a:off x="9687560" y="2708716"/>
            <a:ext cx="866512" cy="395175"/>
          </a:xfrm>
          <a:prstGeom prst="line">
            <a:avLst/>
          </a:prstGeom>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468EB524-9838-4BC9-865F-53CF3760C514}"/>
              </a:ext>
            </a:extLst>
          </p:cNvPr>
          <p:cNvSpPr/>
          <p:nvPr/>
        </p:nvSpPr>
        <p:spPr>
          <a:xfrm>
            <a:off x="1825945" y="2056573"/>
            <a:ext cx="10193616" cy="141629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D65F6E9D-D118-486F-A707-865ECCAFAC78}"/>
              </a:ext>
            </a:extLst>
          </p:cNvPr>
          <p:cNvCxnSpPr>
            <a:stCxn id="28" idx="2"/>
          </p:cNvCxnSpPr>
          <p:nvPr/>
        </p:nvCxnSpPr>
        <p:spPr>
          <a:xfrm flipV="1">
            <a:off x="2787850" y="1497031"/>
            <a:ext cx="452396" cy="4352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8AE8395-4D7F-4CB8-A5C1-32106D47C429}"/>
              </a:ext>
            </a:extLst>
          </p:cNvPr>
          <p:cNvCxnSpPr/>
          <p:nvPr/>
        </p:nvCxnSpPr>
        <p:spPr>
          <a:xfrm flipV="1">
            <a:off x="5499844" y="1535668"/>
            <a:ext cx="452396" cy="43522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985BDFE-1936-49C4-96C1-06A5CA707D54}"/>
              </a:ext>
            </a:extLst>
          </p:cNvPr>
          <p:cNvCxnSpPr/>
          <p:nvPr/>
        </p:nvCxnSpPr>
        <p:spPr>
          <a:xfrm flipV="1">
            <a:off x="7537635" y="1607829"/>
            <a:ext cx="452396" cy="43522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CB7A67B6-F9FE-4F38-B0EA-CA296F3609F4}"/>
              </a:ext>
            </a:extLst>
          </p:cNvPr>
          <p:cNvSpPr/>
          <p:nvPr/>
        </p:nvSpPr>
        <p:spPr>
          <a:xfrm>
            <a:off x="2346465" y="1513662"/>
            <a:ext cx="1800058" cy="192729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AC3DCD76-503B-4F1C-8B8C-3B951F3D66AE}"/>
              </a:ext>
            </a:extLst>
          </p:cNvPr>
          <p:cNvSpPr/>
          <p:nvPr/>
        </p:nvSpPr>
        <p:spPr>
          <a:xfrm>
            <a:off x="4680893" y="1515484"/>
            <a:ext cx="1800058" cy="192729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00B2A795-806A-43DC-A9C1-2F28FABB94F4}"/>
              </a:ext>
            </a:extLst>
          </p:cNvPr>
          <p:cNvSpPr/>
          <p:nvPr/>
        </p:nvSpPr>
        <p:spPr>
          <a:xfrm>
            <a:off x="7049235" y="1520745"/>
            <a:ext cx="1800058" cy="192729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EB7605F-2F2A-406C-BD66-8E580881226F}"/>
              </a:ext>
            </a:extLst>
          </p:cNvPr>
          <p:cNvSpPr/>
          <p:nvPr/>
        </p:nvSpPr>
        <p:spPr>
          <a:xfrm>
            <a:off x="1629533" y="1507205"/>
            <a:ext cx="10390027" cy="192729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413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83049" y="2539801"/>
            <a:ext cx="1847850" cy="2466975"/>
          </a:xfrm>
          <a:prstGeom prst="rect">
            <a:avLst/>
          </a:prstGeom>
        </p:spPr>
      </p:pic>
      <p:sp>
        <p:nvSpPr>
          <p:cNvPr id="4" name="Rectangle 3">
            <a:extLst>
              <a:ext uri="{FF2B5EF4-FFF2-40B4-BE49-F238E27FC236}">
                <a16:creationId xmlns:a16="http://schemas.microsoft.com/office/drawing/2014/main" id="{B46359D2-0EDA-4CC9-BF7B-26DFED98A201}"/>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27F154B8-D972-4DA2-8E55-2A304C24412F}"/>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20EBEEE-3E75-486C-B8A6-95AEEED0DA9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4586" y="2524076"/>
            <a:ext cx="1472974" cy="9801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149" y="3434719"/>
            <a:ext cx="2963530" cy="1417738"/>
          </a:xfrm>
          <a:prstGeom prst="rect">
            <a:avLst/>
          </a:prstGeom>
        </p:spPr>
      </p:pic>
      <p:sp>
        <p:nvSpPr>
          <p:cNvPr id="9" name="Rectangle 8"/>
          <p:cNvSpPr/>
          <p:nvPr/>
        </p:nvSpPr>
        <p:spPr>
          <a:xfrm>
            <a:off x="523577" y="3384414"/>
            <a:ext cx="1709057" cy="15895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p:cNvCxnSpPr>
          <p:nvPr/>
        </p:nvCxnSpPr>
        <p:spPr>
          <a:xfrm flipV="1">
            <a:off x="1898952" y="2405013"/>
            <a:ext cx="3124200" cy="12300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H="1" flipV="1">
            <a:off x="1164771" y="2623457"/>
            <a:ext cx="2754086" cy="109926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0845" y="4856340"/>
            <a:ext cx="1201850" cy="1201850"/>
          </a:xfrm>
          <a:prstGeom prst="rect">
            <a:avLst/>
          </a:prstGeom>
        </p:spPr>
      </p:pic>
      <p:cxnSp>
        <p:nvCxnSpPr>
          <p:cNvPr id="16" name="Straight Connector 15"/>
          <p:cNvCxnSpPr>
            <a:cxnSpLocks/>
          </p:cNvCxnSpPr>
          <p:nvPr/>
        </p:nvCxnSpPr>
        <p:spPr>
          <a:xfrm flipV="1">
            <a:off x="2015290" y="4603928"/>
            <a:ext cx="2213205" cy="1542751"/>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6"/>
          <a:stretch>
            <a:fillRect/>
          </a:stretch>
        </p:blipFill>
        <p:spPr>
          <a:xfrm>
            <a:off x="4024695" y="2788189"/>
            <a:ext cx="998457" cy="608878"/>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2878" y="4909874"/>
            <a:ext cx="1251516" cy="885904"/>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53344" y="3752053"/>
            <a:ext cx="1116359" cy="1116359"/>
          </a:xfrm>
          <a:prstGeom prst="rect">
            <a:avLst/>
          </a:prstGeom>
        </p:spPr>
      </p:pic>
      <p:sp>
        <p:nvSpPr>
          <p:cNvPr id="20" name="TextBox 19"/>
          <p:cNvSpPr txBox="1"/>
          <p:nvPr/>
        </p:nvSpPr>
        <p:spPr>
          <a:xfrm>
            <a:off x="197198" y="6455229"/>
            <a:ext cx="2344616" cy="369332"/>
          </a:xfrm>
          <a:prstGeom prst="rect">
            <a:avLst/>
          </a:prstGeom>
          <a:noFill/>
        </p:spPr>
        <p:txBody>
          <a:bodyPr wrap="none" rtlCol="0">
            <a:spAutoFit/>
          </a:bodyPr>
          <a:lstStyle/>
          <a:p>
            <a:r>
              <a:rPr lang="en-US" dirty="0"/>
              <a:t>POLCIE SIREN:  2:30PM</a:t>
            </a:r>
          </a:p>
        </p:txBody>
      </p:sp>
      <p:pic>
        <p:nvPicPr>
          <p:cNvPr id="23" name="Picture 22"/>
          <p:cNvPicPr>
            <a:picLocks noChangeAspect="1"/>
          </p:cNvPicPr>
          <p:nvPr/>
        </p:nvPicPr>
        <p:blipFill>
          <a:blip r:embed="rId9"/>
          <a:stretch>
            <a:fillRect/>
          </a:stretch>
        </p:blipFill>
        <p:spPr>
          <a:xfrm>
            <a:off x="7089546" y="5077700"/>
            <a:ext cx="864961" cy="1377529"/>
          </a:xfrm>
          <a:prstGeom prst="rect">
            <a:avLst/>
          </a:prstGeom>
        </p:spPr>
      </p:pic>
      <p:pic>
        <p:nvPicPr>
          <p:cNvPr id="25" name="Picture 24"/>
          <p:cNvPicPr>
            <a:picLocks noChangeAspect="1"/>
          </p:cNvPicPr>
          <p:nvPr/>
        </p:nvPicPr>
        <p:blipFill>
          <a:blip r:embed="rId10"/>
          <a:stretch>
            <a:fillRect/>
          </a:stretch>
        </p:blipFill>
        <p:spPr>
          <a:xfrm>
            <a:off x="6939977" y="2978031"/>
            <a:ext cx="1380952" cy="1733333"/>
          </a:xfrm>
          <a:prstGeom prst="rect">
            <a:avLst/>
          </a:prstGeom>
        </p:spPr>
      </p:pic>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31551" y="1413607"/>
            <a:ext cx="1619696" cy="1943635"/>
          </a:xfrm>
          <a:prstGeom prst="rect">
            <a:avLst/>
          </a:prstGeom>
        </p:spPr>
      </p:pic>
      <p:sp>
        <p:nvSpPr>
          <p:cNvPr id="26" name="TextBox 25"/>
          <p:cNvSpPr txBox="1"/>
          <p:nvPr/>
        </p:nvSpPr>
        <p:spPr>
          <a:xfrm>
            <a:off x="9205910" y="854080"/>
            <a:ext cx="869149" cy="369332"/>
          </a:xfrm>
          <a:prstGeom prst="rect">
            <a:avLst/>
          </a:prstGeom>
          <a:noFill/>
        </p:spPr>
        <p:txBody>
          <a:bodyPr wrap="none" rtlCol="0">
            <a:spAutoFit/>
          </a:bodyPr>
          <a:lstStyle/>
          <a:p>
            <a:r>
              <a:rPr lang="en-US" b="1" dirty="0"/>
              <a:t>1997/8</a:t>
            </a:r>
          </a:p>
        </p:txBody>
      </p:sp>
      <p:sp>
        <p:nvSpPr>
          <p:cNvPr id="27" name="TextBox 26"/>
          <p:cNvSpPr txBox="1"/>
          <p:nvPr/>
        </p:nvSpPr>
        <p:spPr>
          <a:xfrm>
            <a:off x="7195654" y="854080"/>
            <a:ext cx="652743" cy="369332"/>
          </a:xfrm>
          <a:prstGeom prst="rect">
            <a:avLst/>
          </a:prstGeom>
          <a:noFill/>
        </p:spPr>
        <p:txBody>
          <a:bodyPr wrap="none" rtlCol="0">
            <a:spAutoFit/>
          </a:bodyPr>
          <a:lstStyle/>
          <a:p>
            <a:r>
              <a:rPr lang="en-US" b="1" dirty="0"/>
              <a:t>1991</a:t>
            </a:r>
          </a:p>
        </p:txBody>
      </p:sp>
      <p:cxnSp>
        <p:nvCxnSpPr>
          <p:cNvPr id="31" name="Straight Connector 30"/>
          <p:cNvCxnSpPr/>
          <p:nvPr/>
        </p:nvCxnSpPr>
        <p:spPr>
          <a:xfrm flipV="1">
            <a:off x="6531429" y="1276417"/>
            <a:ext cx="2264228" cy="1954401"/>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86141" y="1675482"/>
            <a:ext cx="1468447" cy="1468447"/>
          </a:xfrm>
          <a:prstGeom prst="rect">
            <a:avLst/>
          </a:prstGeom>
        </p:spPr>
      </p:pic>
      <p:pic>
        <p:nvPicPr>
          <p:cNvPr id="35" name="Picture 3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24017" y="3317809"/>
            <a:ext cx="798333" cy="798333"/>
          </a:xfrm>
          <a:prstGeom prst="rect">
            <a:avLst/>
          </a:prstGeom>
        </p:spPr>
      </p:pic>
      <p:pic>
        <p:nvPicPr>
          <p:cNvPr id="34" name="Picture 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836513" y="3946947"/>
            <a:ext cx="773339" cy="1122589"/>
          </a:xfrm>
          <a:prstGeom prst="rect">
            <a:avLst/>
          </a:prstGeom>
        </p:spPr>
      </p:pic>
      <p:cxnSp>
        <p:nvCxnSpPr>
          <p:cNvPr id="37" name="Straight Connector 36"/>
          <p:cNvCxnSpPr/>
          <p:nvPr/>
        </p:nvCxnSpPr>
        <p:spPr>
          <a:xfrm>
            <a:off x="8886141" y="1675482"/>
            <a:ext cx="1825402" cy="35061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277FA34A-B404-47BC-8A8A-E7863A66DC3C}"/>
              </a:ext>
            </a:extLst>
          </p:cNvPr>
          <p:cNvSpPr/>
          <p:nvPr/>
        </p:nvSpPr>
        <p:spPr>
          <a:xfrm>
            <a:off x="8804434" y="1645165"/>
            <a:ext cx="1751800" cy="356675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flipV="1">
            <a:off x="9205910" y="1776547"/>
            <a:ext cx="1222604" cy="3405053"/>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277FA34A-B404-47BC-8A8A-E7863A66DC3C}"/>
              </a:ext>
            </a:extLst>
          </p:cNvPr>
          <p:cNvSpPr/>
          <p:nvPr/>
        </p:nvSpPr>
        <p:spPr>
          <a:xfrm>
            <a:off x="6787643" y="1512855"/>
            <a:ext cx="1751800" cy="501857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7089546" y="1512434"/>
            <a:ext cx="976768" cy="479039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44" name="Picture 4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63847" y="1152227"/>
            <a:ext cx="1014991" cy="1014991"/>
          </a:xfrm>
          <a:prstGeom prst="rect">
            <a:avLst/>
          </a:prstGeom>
        </p:spPr>
      </p:pic>
      <p:sp>
        <p:nvSpPr>
          <p:cNvPr id="45" name="Rectangle 44">
            <a:extLst>
              <a:ext uri="{FF2B5EF4-FFF2-40B4-BE49-F238E27FC236}">
                <a16:creationId xmlns:a16="http://schemas.microsoft.com/office/drawing/2014/main" id="{277FA34A-B404-47BC-8A8A-E7863A66DC3C}"/>
              </a:ext>
            </a:extLst>
          </p:cNvPr>
          <p:cNvSpPr/>
          <p:nvPr/>
        </p:nvSpPr>
        <p:spPr>
          <a:xfrm>
            <a:off x="2346338" y="2524497"/>
            <a:ext cx="2933027" cy="366874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a:cxnSpLocks/>
          </p:cNvCxnSpPr>
          <p:nvPr/>
        </p:nvCxnSpPr>
        <p:spPr>
          <a:xfrm flipV="1">
            <a:off x="4318882" y="3707132"/>
            <a:ext cx="782438" cy="2015874"/>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8642207" y="1577493"/>
            <a:ext cx="1127406" cy="3335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G.TORT-1</a:t>
            </a:r>
          </a:p>
        </p:txBody>
      </p:sp>
      <p:sp>
        <p:nvSpPr>
          <p:cNvPr id="49" name="Rectangle 48"/>
          <p:cNvSpPr/>
          <p:nvPr/>
        </p:nvSpPr>
        <p:spPr>
          <a:xfrm>
            <a:off x="8600816" y="1272653"/>
            <a:ext cx="1664414" cy="35625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CHECKPINT CHARLIE</a:t>
            </a:r>
          </a:p>
        </p:txBody>
      </p:sp>
      <p:sp>
        <p:nvSpPr>
          <p:cNvPr id="50" name="Cloud 49"/>
          <p:cNvSpPr/>
          <p:nvPr/>
        </p:nvSpPr>
        <p:spPr>
          <a:xfrm>
            <a:off x="8839565" y="5211917"/>
            <a:ext cx="728978" cy="56839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8839565" y="5267427"/>
            <a:ext cx="1871978" cy="492443"/>
          </a:xfrm>
          <a:prstGeom prst="rect">
            <a:avLst/>
          </a:prstGeom>
          <a:noFill/>
        </p:spPr>
        <p:txBody>
          <a:bodyPr wrap="square" rtlCol="0">
            <a:spAutoFit/>
          </a:bodyPr>
          <a:lstStyle/>
          <a:p>
            <a:r>
              <a:rPr lang="en-US" dirty="0"/>
              <a:t>WW2.</a:t>
            </a:r>
            <a:r>
              <a:rPr lang="en-US" sz="800" strike="sngStrike" dirty="0"/>
              <a:t>marx.linguist(Der </a:t>
            </a:r>
            <a:r>
              <a:rPr lang="en-US" sz="800" strike="sngStrike" dirty="0" err="1"/>
              <a:t>Feind</a:t>
            </a:r>
            <a:r>
              <a:rPr lang="en-US" sz="800" strike="sngStrike" dirty="0"/>
              <a:t> hoer </a:t>
            </a:r>
            <a:r>
              <a:rPr lang="en-US" sz="800" strike="sngStrike" dirty="0" err="1"/>
              <a:t>mit</a:t>
            </a:r>
            <a:r>
              <a:rPr lang="en-US" sz="800" strike="sngStrike" dirty="0"/>
              <a:t> (</a:t>
            </a:r>
            <a:r>
              <a:rPr lang="en-US" sz="800" strike="sngStrike" dirty="0" err="1"/>
              <a:t>tnal</a:t>
            </a:r>
            <a:r>
              <a:rPr lang="en-US" sz="800" strike="sngStrike" dirty="0"/>
              <a:t>) the enemy is </a:t>
            </a:r>
            <a:r>
              <a:rPr lang="en-US" sz="800" strike="sngStrike" dirty="0" err="1"/>
              <a:t>liginging</a:t>
            </a:r>
            <a:r>
              <a:rPr lang="en-US" sz="800" strike="sngStrike" dirty="0"/>
              <a:t>)</a:t>
            </a:r>
          </a:p>
        </p:txBody>
      </p:sp>
      <p:sp>
        <p:nvSpPr>
          <p:cNvPr id="52" name="Cloud 51"/>
          <p:cNvSpPr/>
          <p:nvPr/>
        </p:nvSpPr>
        <p:spPr>
          <a:xfrm>
            <a:off x="8821314" y="5835824"/>
            <a:ext cx="728978" cy="568397"/>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p:cNvCxnSpPr/>
          <p:nvPr/>
        </p:nvCxnSpPr>
        <p:spPr>
          <a:xfrm>
            <a:off x="8795657" y="5810317"/>
            <a:ext cx="3156857" cy="48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8839565" y="6389473"/>
            <a:ext cx="3156857" cy="48825"/>
          </a:xfrm>
          <a:prstGeom prst="line">
            <a:avLst/>
          </a:prstGeom>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182868" y="5953872"/>
            <a:ext cx="482829" cy="253875"/>
          </a:xfrm>
          <a:prstGeom prst="rect">
            <a:avLst/>
          </a:prstGeom>
        </p:spPr>
      </p:pic>
      <p:sp>
        <p:nvSpPr>
          <p:cNvPr id="57" name="Rectangle 56"/>
          <p:cNvSpPr/>
          <p:nvPr/>
        </p:nvSpPr>
        <p:spPr>
          <a:xfrm>
            <a:off x="8706759" y="6599597"/>
            <a:ext cx="1483098" cy="26886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57" idx="1"/>
            <a:endCxn id="57" idx="3"/>
          </p:cNvCxnSpPr>
          <p:nvPr/>
        </p:nvCxnSpPr>
        <p:spPr>
          <a:xfrm>
            <a:off x="8706759" y="6734028"/>
            <a:ext cx="1483098" cy="0"/>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8733207" y="6424773"/>
            <a:ext cx="1349829" cy="276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MAINSTERET(G.TORT-1)</a:t>
            </a:r>
          </a:p>
        </p:txBody>
      </p:sp>
      <p:sp>
        <p:nvSpPr>
          <p:cNvPr id="62" name="TextBox 61"/>
          <p:cNvSpPr txBox="1"/>
          <p:nvPr/>
        </p:nvSpPr>
        <p:spPr>
          <a:xfrm>
            <a:off x="9665697" y="6062319"/>
            <a:ext cx="639919" cy="215444"/>
          </a:xfrm>
          <a:prstGeom prst="rect">
            <a:avLst/>
          </a:prstGeom>
          <a:noFill/>
        </p:spPr>
        <p:txBody>
          <a:bodyPr wrap="none" rtlCol="0">
            <a:spAutoFit/>
          </a:bodyPr>
          <a:lstStyle/>
          <a:p>
            <a:r>
              <a:rPr lang="en-US" sz="800" strike="sngStrike" dirty="0"/>
              <a:t>Mc </a:t>
            </a:r>
            <a:r>
              <a:rPr lang="en-US" sz="800" strike="sngStrike" dirty="0" err="1"/>
              <a:t>planlos</a:t>
            </a:r>
            <a:endParaRPr lang="en-US" sz="800" strike="sngStrike" dirty="0"/>
          </a:p>
        </p:txBody>
      </p:sp>
      <p:cxnSp>
        <p:nvCxnSpPr>
          <p:cNvPr id="64" name="Straight Connector 63"/>
          <p:cNvCxnSpPr/>
          <p:nvPr/>
        </p:nvCxnSpPr>
        <p:spPr>
          <a:xfrm flipV="1">
            <a:off x="9258363" y="5889145"/>
            <a:ext cx="653483" cy="28782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9528714" y="5510084"/>
            <a:ext cx="928136" cy="34536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895673" y="5617806"/>
            <a:ext cx="261257" cy="166978"/>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Connector 69"/>
          <p:cNvCxnSpPr/>
          <p:nvPr/>
        </p:nvCxnSpPr>
        <p:spPr>
          <a:xfrm flipV="1">
            <a:off x="9992782" y="5418392"/>
            <a:ext cx="0" cy="501779"/>
          </a:xfrm>
          <a:prstGeom prst="line">
            <a:avLst/>
          </a:prstGeom>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9528714" y="5617806"/>
            <a:ext cx="181902" cy="158810"/>
          </a:xfrm>
          <a:prstGeom prst="ellipse">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320884" y="5574691"/>
            <a:ext cx="181902" cy="158810"/>
          </a:xfrm>
          <a:prstGeom prst="ellipse">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p:cNvSpPr txBox="1"/>
          <p:nvPr/>
        </p:nvSpPr>
        <p:spPr>
          <a:xfrm>
            <a:off x="9659516" y="5273074"/>
            <a:ext cx="2048275" cy="215444"/>
          </a:xfrm>
          <a:prstGeom prst="rect">
            <a:avLst/>
          </a:prstGeom>
          <a:noFill/>
        </p:spPr>
        <p:txBody>
          <a:bodyPr wrap="square" rtlCol="0">
            <a:spAutoFit/>
          </a:bodyPr>
          <a:lstStyle/>
          <a:p>
            <a:r>
              <a:rPr lang="en-US" sz="800" dirty="0"/>
              <a:t>G.MAINSTREET</a:t>
            </a:r>
          </a:p>
        </p:txBody>
      </p:sp>
      <p:sp>
        <p:nvSpPr>
          <p:cNvPr id="74" name="TextBox 73"/>
          <p:cNvSpPr txBox="1"/>
          <p:nvPr/>
        </p:nvSpPr>
        <p:spPr>
          <a:xfrm>
            <a:off x="10156930" y="5490170"/>
            <a:ext cx="432538" cy="369332"/>
          </a:xfrm>
          <a:prstGeom prst="rect">
            <a:avLst/>
          </a:prstGeom>
          <a:noFill/>
        </p:spPr>
        <p:txBody>
          <a:bodyPr wrap="square" rtlCol="0">
            <a:spAutoFit/>
          </a:bodyPr>
          <a:lstStyle/>
          <a:p>
            <a:r>
              <a:rPr lang="en-US" dirty="0"/>
              <a:t>x</a:t>
            </a:r>
          </a:p>
        </p:txBody>
      </p:sp>
      <p:sp>
        <p:nvSpPr>
          <p:cNvPr id="75" name="TextBox 74"/>
          <p:cNvSpPr txBox="1"/>
          <p:nvPr/>
        </p:nvSpPr>
        <p:spPr>
          <a:xfrm>
            <a:off x="8599739" y="1817096"/>
            <a:ext cx="2398285" cy="461665"/>
          </a:xfrm>
          <a:prstGeom prst="rect">
            <a:avLst/>
          </a:prstGeom>
          <a:noFill/>
        </p:spPr>
        <p:txBody>
          <a:bodyPr wrap="none" rtlCol="0">
            <a:spAutoFit/>
          </a:bodyPr>
          <a:lstStyle/>
          <a:p>
            <a:r>
              <a:rPr lang="en-US" dirty="0"/>
              <a:t>WW2</a:t>
            </a:r>
            <a:r>
              <a:rPr lang="en-US" sz="800" strike="sngStrike" dirty="0"/>
              <a:t>(</a:t>
            </a:r>
            <a:r>
              <a:rPr lang="en-US" sz="800" strike="sngStrike" dirty="0" err="1"/>
              <a:t>hj-hiterl</a:t>
            </a:r>
            <a:r>
              <a:rPr lang="en-US" sz="800" strike="sngStrike" dirty="0"/>
              <a:t> youth)</a:t>
            </a:r>
            <a:r>
              <a:rPr lang="en-US" dirty="0"/>
              <a:t>.</a:t>
            </a:r>
            <a:r>
              <a:rPr lang="en-US" sz="2400" dirty="0"/>
              <a:t>DEA</a:t>
            </a:r>
            <a:r>
              <a:rPr lang="en-US" sz="2400" strike="sngStrike" dirty="0"/>
              <a:t>(</a:t>
            </a:r>
            <a:r>
              <a:rPr lang="en-US" sz="900" strike="sngStrike" dirty="0" err="1"/>
              <a:t>heion</a:t>
            </a:r>
            <a:r>
              <a:rPr lang="en-US" sz="2400" strike="sngStrike" dirty="0"/>
              <a:t>)</a:t>
            </a:r>
          </a:p>
        </p:txBody>
      </p:sp>
      <p:cxnSp>
        <p:nvCxnSpPr>
          <p:cNvPr id="77" name="Straight Connector 76"/>
          <p:cNvCxnSpPr/>
          <p:nvPr/>
        </p:nvCxnSpPr>
        <p:spPr>
          <a:xfrm>
            <a:off x="8558269" y="850900"/>
            <a:ext cx="52157" cy="581703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277FA34A-B404-47BC-8A8A-E7863A66DC3C}"/>
              </a:ext>
            </a:extLst>
          </p:cNvPr>
          <p:cNvSpPr/>
          <p:nvPr/>
        </p:nvSpPr>
        <p:spPr>
          <a:xfrm>
            <a:off x="8584099" y="881441"/>
            <a:ext cx="2064424" cy="601537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584325" y="881413"/>
            <a:ext cx="1607001" cy="573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G.MAINSTREET</a:t>
            </a:r>
          </a:p>
        </p:txBody>
      </p:sp>
      <p:cxnSp>
        <p:nvCxnSpPr>
          <p:cNvPr id="82" name="Straight Connector 81"/>
          <p:cNvCxnSpPr/>
          <p:nvPr/>
        </p:nvCxnSpPr>
        <p:spPr>
          <a:xfrm>
            <a:off x="10615945" y="864772"/>
            <a:ext cx="52157" cy="581703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900882" y="864772"/>
            <a:ext cx="52157" cy="581703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4461059" y="6618687"/>
            <a:ext cx="4113627" cy="215444"/>
          </a:xfrm>
          <a:prstGeom prst="rect">
            <a:avLst/>
          </a:prstGeom>
          <a:noFill/>
        </p:spPr>
        <p:txBody>
          <a:bodyPr wrap="none" rtlCol="0">
            <a:spAutoFit/>
          </a:bodyPr>
          <a:lstStyle/>
          <a:p>
            <a:r>
              <a:rPr lang="en-US" sz="800" dirty="0"/>
              <a:t>HOMCE:MATHEW </a:t>
            </a:r>
            <a:r>
              <a:rPr lang="en-US" sz="800" dirty="0" err="1"/>
              <a:t>HOMCE:JESUS.apple.HOCMIE:TRANVESTI.WW-MX-DE</a:t>
            </a:r>
            <a:r>
              <a:rPr lang="en-US" sz="800" dirty="0"/>
              <a:t> </a:t>
            </a:r>
            <a:r>
              <a:rPr lang="en-US" sz="800" dirty="0" err="1"/>
              <a:t>joehsue</a:t>
            </a:r>
            <a:r>
              <a:rPr lang="en-US" sz="800" dirty="0"/>
              <a:t> 2016 &lt;- 2000</a:t>
            </a:r>
          </a:p>
        </p:txBody>
      </p:sp>
      <p:sp>
        <p:nvSpPr>
          <p:cNvPr id="85" name="TextBox 84"/>
          <p:cNvSpPr txBox="1"/>
          <p:nvPr/>
        </p:nvSpPr>
        <p:spPr>
          <a:xfrm>
            <a:off x="7226728" y="6485726"/>
            <a:ext cx="686406" cy="215444"/>
          </a:xfrm>
          <a:prstGeom prst="rect">
            <a:avLst/>
          </a:prstGeom>
          <a:noFill/>
        </p:spPr>
        <p:txBody>
          <a:bodyPr wrap="none" rtlCol="0">
            <a:spAutoFit/>
          </a:bodyPr>
          <a:lstStyle/>
          <a:p>
            <a:r>
              <a:rPr lang="en-US" sz="800" dirty="0"/>
              <a:t>KOCHEMAN</a:t>
            </a:r>
          </a:p>
        </p:txBody>
      </p:sp>
      <p:sp>
        <p:nvSpPr>
          <p:cNvPr id="86" name="Rectangle 85"/>
          <p:cNvSpPr/>
          <p:nvPr/>
        </p:nvSpPr>
        <p:spPr>
          <a:xfrm>
            <a:off x="8393592" y="6062319"/>
            <a:ext cx="3798408" cy="53727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TIMOTHEY</a:t>
            </a:r>
          </a:p>
        </p:txBody>
      </p:sp>
      <p:cxnSp>
        <p:nvCxnSpPr>
          <p:cNvPr id="88" name="Straight Connector 87"/>
          <p:cNvCxnSpPr>
            <a:cxnSpLocks/>
          </p:cNvCxnSpPr>
          <p:nvPr/>
        </p:nvCxnSpPr>
        <p:spPr>
          <a:xfrm flipV="1">
            <a:off x="2036550" y="2284295"/>
            <a:ext cx="3293115" cy="390894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EB83A8D7-3922-4720-9C09-6580F068BAC5}"/>
              </a:ext>
            </a:extLst>
          </p:cNvPr>
          <p:cNvSpPr txBox="1"/>
          <p:nvPr/>
        </p:nvSpPr>
        <p:spPr>
          <a:xfrm>
            <a:off x="1959653" y="2307042"/>
            <a:ext cx="1122230" cy="369332"/>
          </a:xfrm>
          <a:prstGeom prst="rect">
            <a:avLst/>
          </a:prstGeom>
          <a:solidFill>
            <a:srgbClr val="FF0000"/>
          </a:solidFill>
        </p:spPr>
        <p:txBody>
          <a:bodyPr wrap="square" rtlCol="0">
            <a:spAutoFit/>
          </a:bodyPr>
          <a:lstStyle/>
          <a:p>
            <a:r>
              <a:rPr lang="en-US" dirty="0" err="1">
                <a:solidFill>
                  <a:schemeClr val="bg1"/>
                </a:solidFill>
              </a:rPr>
              <a:t>Purcheser</a:t>
            </a:r>
            <a:endParaRPr lang="en-US" dirty="0">
              <a:solidFill>
                <a:schemeClr val="bg1"/>
              </a:solidFill>
            </a:endParaRPr>
          </a:p>
        </p:txBody>
      </p:sp>
      <p:sp>
        <p:nvSpPr>
          <p:cNvPr id="65" name="Rectangle 64">
            <a:extLst>
              <a:ext uri="{FF2B5EF4-FFF2-40B4-BE49-F238E27FC236}">
                <a16:creationId xmlns:a16="http://schemas.microsoft.com/office/drawing/2014/main" id="{D7C51296-254B-4D34-8AC0-995912F079E3}"/>
              </a:ext>
            </a:extLst>
          </p:cNvPr>
          <p:cNvSpPr/>
          <p:nvPr/>
        </p:nvSpPr>
        <p:spPr>
          <a:xfrm>
            <a:off x="2006377" y="2284295"/>
            <a:ext cx="3310792" cy="390894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DE5BAFA-6EF9-4FFF-A91E-039E89A18483}"/>
              </a:ext>
            </a:extLst>
          </p:cNvPr>
          <p:cNvSpPr txBox="1"/>
          <p:nvPr/>
        </p:nvSpPr>
        <p:spPr>
          <a:xfrm>
            <a:off x="3049092" y="2216287"/>
            <a:ext cx="1131400" cy="369332"/>
          </a:xfrm>
          <a:prstGeom prst="rect">
            <a:avLst/>
          </a:prstGeom>
          <a:noFill/>
        </p:spPr>
        <p:txBody>
          <a:bodyPr wrap="square" rtlCol="0">
            <a:spAutoFit/>
          </a:bodyPr>
          <a:lstStyle/>
          <a:p>
            <a:r>
              <a:rPr lang="en-US" dirty="0"/>
              <a:t>CERTIFIED</a:t>
            </a:r>
          </a:p>
        </p:txBody>
      </p:sp>
      <p:cxnSp>
        <p:nvCxnSpPr>
          <p:cNvPr id="12" name="Straight Connector 11">
            <a:extLst>
              <a:ext uri="{FF2B5EF4-FFF2-40B4-BE49-F238E27FC236}">
                <a16:creationId xmlns:a16="http://schemas.microsoft.com/office/drawing/2014/main" id="{95A7C7D4-63A6-4640-8F1D-2A4949C209E7}"/>
              </a:ext>
            </a:extLst>
          </p:cNvPr>
          <p:cNvCxnSpPr>
            <a:cxnSpLocks/>
          </p:cNvCxnSpPr>
          <p:nvPr/>
        </p:nvCxnSpPr>
        <p:spPr>
          <a:xfrm flipH="1">
            <a:off x="3022649" y="2039315"/>
            <a:ext cx="1782819" cy="57350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F3CE0FDE-44DF-4BA3-AF9A-B9A2DC9B5C5F}"/>
              </a:ext>
            </a:extLst>
          </p:cNvPr>
          <p:cNvSpPr txBox="1"/>
          <p:nvPr/>
        </p:nvSpPr>
        <p:spPr>
          <a:xfrm>
            <a:off x="1947589" y="1417725"/>
            <a:ext cx="2266967" cy="923330"/>
          </a:xfrm>
          <a:prstGeom prst="rect">
            <a:avLst/>
          </a:prstGeom>
          <a:noFill/>
        </p:spPr>
        <p:txBody>
          <a:bodyPr wrap="square" rtlCol="0">
            <a:spAutoFit/>
          </a:bodyPr>
          <a:lstStyle/>
          <a:p>
            <a:r>
              <a:rPr lang="en-US" dirty="0"/>
              <a:t>Mother: </a:t>
            </a:r>
            <a:r>
              <a:rPr lang="en-US" sz="800" strike="sngStrike" dirty="0"/>
              <a:t>You have so many shoes</a:t>
            </a:r>
          </a:p>
          <a:p>
            <a:r>
              <a:rPr lang="en-US" dirty="0"/>
              <a:t>Wife</a:t>
            </a:r>
            <a:r>
              <a:rPr lang="en-US" sz="900" strike="sngStrike" dirty="0"/>
              <a:t>: I bought you shoes</a:t>
            </a:r>
          </a:p>
          <a:p>
            <a:r>
              <a:rPr lang="en-US" dirty="0"/>
              <a:t>           </a:t>
            </a:r>
            <a:r>
              <a:rPr lang="en-US" sz="800" strike="sngStrike" dirty="0"/>
              <a:t>I cannot </a:t>
            </a:r>
            <a:r>
              <a:rPr lang="en-US" sz="800" strike="sngStrike" dirty="0" err="1"/>
              <a:t>bering</a:t>
            </a:r>
            <a:r>
              <a:rPr lang="en-US" sz="800" strike="sngStrike" dirty="0"/>
              <a:t> my shoes(1-2 shoes)</a:t>
            </a:r>
          </a:p>
        </p:txBody>
      </p:sp>
      <p:sp>
        <p:nvSpPr>
          <p:cNvPr id="36" name="TextBox 35">
            <a:extLst>
              <a:ext uri="{FF2B5EF4-FFF2-40B4-BE49-F238E27FC236}">
                <a16:creationId xmlns:a16="http://schemas.microsoft.com/office/drawing/2014/main" id="{CC9E8D32-230E-46B8-93F1-859CC0B687DC}"/>
              </a:ext>
            </a:extLst>
          </p:cNvPr>
          <p:cNvSpPr txBox="1"/>
          <p:nvPr/>
        </p:nvSpPr>
        <p:spPr>
          <a:xfrm>
            <a:off x="1941486" y="1075379"/>
            <a:ext cx="1447832" cy="369332"/>
          </a:xfrm>
          <a:prstGeom prst="rect">
            <a:avLst/>
          </a:prstGeom>
          <a:noFill/>
        </p:spPr>
        <p:txBody>
          <a:bodyPr wrap="square" rtlCol="0">
            <a:spAutoFit/>
          </a:bodyPr>
          <a:lstStyle/>
          <a:p>
            <a:r>
              <a:rPr lang="en-US" strike="sngStrike" dirty="0"/>
              <a:t>Shoes: Cheap</a:t>
            </a:r>
          </a:p>
        </p:txBody>
      </p:sp>
      <p:cxnSp>
        <p:nvCxnSpPr>
          <p:cNvPr id="42" name="Straight Connector 41">
            <a:extLst>
              <a:ext uri="{FF2B5EF4-FFF2-40B4-BE49-F238E27FC236}">
                <a16:creationId xmlns:a16="http://schemas.microsoft.com/office/drawing/2014/main" id="{B64021A5-FCA7-48A5-87AF-5CC1A985FB88}"/>
              </a:ext>
            </a:extLst>
          </p:cNvPr>
          <p:cNvCxnSpPr>
            <a:cxnSpLocks/>
          </p:cNvCxnSpPr>
          <p:nvPr/>
        </p:nvCxnSpPr>
        <p:spPr>
          <a:xfrm flipV="1">
            <a:off x="1898952" y="1423102"/>
            <a:ext cx="3253931" cy="21155"/>
          </a:xfrm>
          <a:prstGeom prst="line">
            <a:avLst/>
          </a:prstGeom>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07D2D63E-FDB9-4E16-9B10-8925987E6AC6}"/>
              </a:ext>
            </a:extLst>
          </p:cNvPr>
          <p:cNvSpPr/>
          <p:nvPr/>
        </p:nvSpPr>
        <p:spPr>
          <a:xfrm>
            <a:off x="1972949" y="1111357"/>
            <a:ext cx="3310792" cy="108444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5234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46359D2-0EDA-4CC9-BF7B-26DFED98A201}"/>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27F154B8-D972-4DA2-8E55-2A304C24412F}"/>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20EBEEE-3E75-486C-B8A6-95AEEED0DA9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75658" y="1459919"/>
            <a:ext cx="671712" cy="446994"/>
          </a:xfrm>
          <a:prstGeom prst="rect">
            <a:avLst/>
          </a:prstGeom>
        </p:spPr>
      </p:pic>
      <p:sp>
        <p:nvSpPr>
          <p:cNvPr id="9" name="Rectangle 8">
            <a:extLst>
              <a:ext uri="{FF2B5EF4-FFF2-40B4-BE49-F238E27FC236}">
                <a16:creationId xmlns:a16="http://schemas.microsoft.com/office/drawing/2014/main" id="{277FA34A-B404-47BC-8A8A-E7863A66DC3C}"/>
              </a:ext>
            </a:extLst>
          </p:cNvPr>
          <p:cNvSpPr/>
          <p:nvPr/>
        </p:nvSpPr>
        <p:spPr>
          <a:xfrm>
            <a:off x="1175658" y="1414497"/>
            <a:ext cx="671712" cy="4924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91809" y="1459919"/>
            <a:ext cx="5510676" cy="646331"/>
          </a:xfrm>
          <a:prstGeom prst="rect">
            <a:avLst/>
          </a:prstGeom>
          <a:noFill/>
        </p:spPr>
        <p:txBody>
          <a:bodyPr wrap="none" rtlCol="0">
            <a:spAutoFit/>
          </a:bodyPr>
          <a:lstStyle/>
          <a:p>
            <a:r>
              <a:rPr lang="en-US" dirty="0"/>
              <a:t>HOCME:HANNE </a:t>
            </a:r>
            <a:r>
              <a:rPr lang="en-US" dirty="0" err="1"/>
              <a:t>phil</a:t>
            </a:r>
            <a:r>
              <a:rPr lang="en-US" dirty="0"/>
              <a:t>/</a:t>
            </a:r>
            <a:r>
              <a:rPr lang="en-US" dirty="0" err="1"/>
              <a:t>kicnm</a:t>
            </a:r>
            <a:r>
              <a:rPr lang="en-US" dirty="0"/>
              <a:t> HOCME:LUX:HROMCE:RABIIT</a:t>
            </a:r>
          </a:p>
          <a:p>
            <a:r>
              <a:rPr lang="en-US" strike="sngStrike" dirty="0" err="1"/>
              <a:t>Thought,idea</a:t>
            </a:r>
            <a:r>
              <a:rPr lang="en-US" strike="sngStrike" dirty="0"/>
              <a:t>, action;;  </a:t>
            </a:r>
            <a:r>
              <a:rPr lang="en-US" strike="sngStrike" dirty="0" err="1"/>
              <a:t>dedanke</a:t>
            </a:r>
            <a:r>
              <a:rPr lang="en-US" strike="sngStrike" dirty="0"/>
              <a:t>, </a:t>
            </a:r>
            <a:r>
              <a:rPr lang="en-US" strike="sngStrike" dirty="0" err="1"/>
              <a:t>idea,tat</a:t>
            </a:r>
            <a:endParaRPr lang="en-US" strike="sngStrike"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19" y="1256719"/>
            <a:ext cx="782590" cy="782590"/>
          </a:xfrm>
          <a:prstGeom prst="rect">
            <a:avLst/>
          </a:prstGeom>
        </p:spPr>
      </p:pic>
      <p:sp>
        <p:nvSpPr>
          <p:cNvPr id="13" name="TextBox 12"/>
          <p:cNvSpPr txBox="1"/>
          <p:nvPr/>
        </p:nvSpPr>
        <p:spPr>
          <a:xfrm>
            <a:off x="2191809" y="1256719"/>
            <a:ext cx="1078244" cy="369332"/>
          </a:xfrm>
          <a:prstGeom prst="rect">
            <a:avLst/>
          </a:prstGeom>
          <a:noFill/>
        </p:spPr>
        <p:txBody>
          <a:bodyPr wrap="none" rtlCol="0">
            <a:spAutoFit/>
          </a:bodyPr>
          <a:lstStyle/>
          <a:p>
            <a:r>
              <a:rPr lang="en-US" dirty="0"/>
              <a:t>DEA</a:t>
            </a:r>
            <a:r>
              <a:rPr lang="en-US" sz="800" strike="sngStrike" dirty="0"/>
              <a:t>(</a:t>
            </a:r>
            <a:r>
              <a:rPr lang="en-US" sz="800" strike="sngStrike" dirty="0" err="1"/>
              <a:t>steinmeier</a:t>
            </a:r>
            <a:r>
              <a:rPr lang="en-US" sz="800" strike="sngStrike" dirty="0"/>
              <a:t>)</a:t>
            </a:r>
          </a:p>
        </p:txBody>
      </p:sp>
      <p:sp>
        <p:nvSpPr>
          <p:cNvPr id="14" name="Rectangle 13">
            <a:extLst>
              <a:ext uri="{FF2B5EF4-FFF2-40B4-BE49-F238E27FC236}">
                <a16:creationId xmlns:a16="http://schemas.microsoft.com/office/drawing/2014/main" id="{277FA34A-B404-47BC-8A8A-E7863A66DC3C}"/>
              </a:ext>
            </a:extLst>
          </p:cNvPr>
          <p:cNvSpPr/>
          <p:nvPr/>
        </p:nvSpPr>
        <p:spPr>
          <a:xfrm>
            <a:off x="2247961" y="1296368"/>
            <a:ext cx="5454524" cy="86668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1292237" y="2391653"/>
            <a:ext cx="387944" cy="493012"/>
          </a:xfrm>
          <a:prstGeom prst="rect">
            <a:avLst/>
          </a:prstGeom>
        </p:spPr>
      </p:pic>
      <p:sp>
        <p:nvSpPr>
          <p:cNvPr id="10" name="Rectangle 9">
            <a:extLst>
              <a:ext uri="{FF2B5EF4-FFF2-40B4-BE49-F238E27FC236}">
                <a16:creationId xmlns:a16="http://schemas.microsoft.com/office/drawing/2014/main" id="{277FA34A-B404-47BC-8A8A-E7863A66DC3C}"/>
              </a:ext>
            </a:extLst>
          </p:cNvPr>
          <p:cNvSpPr/>
          <p:nvPr/>
        </p:nvSpPr>
        <p:spPr>
          <a:xfrm>
            <a:off x="1175658" y="2391652"/>
            <a:ext cx="671712" cy="49241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77FA34A-B404-47BC-8A8A-E7863A66DC3C}"/>
              </a:ext>
            </a:extLst>
          </p:cNvPr>
          <p:cNvSpPr/>
          <p:nvPr/>
        </p:nvSpPr>
        <p:spPr>
          <a:xfrm>
            <a:off x="2247961" y="2282654"/>
            <a:ext cx="5454524" cy="86668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77FA34A-B404-47BC-8A8A-E7863A66DC3C}"/>
              </a:ext>
            </a:extLst>
          </p:cNvPr>
          <p:cNvSpPr/>
          <p:nvPr/>
        </p:nvSpPr>
        <p:spPr>
          <a:xfrm>
            <a:off x="2247961" y="3325743"/>
            <a:ext cx="5454524" cy="86668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892629" y="1256719"/>
            <a:ext cx="1524000" cy="782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990602" y="2039309"/>
            <a:ext cx="936169" cy="102116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2581098" y="2514736"/>
            <a:ext cx="2947217" cy="369332"/>
          </a:xfrm>
          <a:prstGeom prst="rect">
            <a:avLst/>
          </a:prstGeom>
          <a:noFill/>
        </p:spPr>
        <p:txBody>
          <a:bodyPr wrap="none" rtlCol="0">
            <a:spAutoFit/>
          </a:bodyPr>
          <a:lstStyle/>
          <a:p>
            <a:r>
              <a:rPr lang="en-US" strike="sngStrike" dirty="0"/>
              <a:t> Die </a:t>
            </a:r>
            <a:r>
              <a:rPr lang="en-US" strike="sngStrike" dirty="0" err="1"/>
              <a:t>Ereleutung</a:t>
            </a:r>
            <a:r>
              <a:rPr lang="en-US" strike="sngStrike" dirty="0"/>
              <a:t> (</a:t>
            </a:r>
            <a:r>
              <a:rPr lang="en-US" strike="sngStrike" dirty="0" err="1"/>
              <a:t>englhgmetn</a:t>
            </a:r>
            <a:r>
              <a:rPr lang="en-US" strike="sngStrike" dirty="0"/>
              <a:t>)</a:t>
            </a:r>
          </a:p>
        </p:txBody>
      </p:sp>
      <p:sp>
        <p:nvSpPr>
          <p:cNvPr id="25" name="Cloud 24"/>
          <p:cNvSpPr/>
          <p:nvPr/>
        </p:nvSpPr>
        <p:spPr>
          <a:xfrm>
            <a:off x="2108506" y="4533900"/>
            <a:ext cx="883561" cy="49847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177164" y="4575413"/>
            <a:ext cx="1072730" cy="338554"/>
          </a:xfrm>
          <a:prstGeom prst="rect">
            <a:avLst/>
          </a:prstGeom>
          <a:noFill/>
        </p:spPr>
        <p:txBody>
          <a:bodyPr wrap="none" rtlCol="0">
            <a:spAutoFit/>
          </a:bodyPr>
          <a:lstStyle/>
          <a:p>
            <a:r>
              <a:rPr lang="en-US" sz="800" strike="sngStrike" dirty="0" err="1"/>
              <a:t>Arsch</a:t>
            </a:r>
            <a:r>
              <a:rPr lang="en-US" sz="800" strike="sngStrike" dirty="0"/>
              <a:t> </a:t>
            </a:r>
            <a:r>
              <a:rPr lang="en-US" sz="800" strike="sngStrike" dirty="0" err="1"/>
              <a:t>frist</a:t>
            </a:r>
            <a:r>
              <a:rPr lang="en-US" sz="800" strike="sngStrike" dirty="0"/>
              <a:t> hose </a:t>
            </a:r>
          </a:p>
          <a:p>
            <a:r>
              <a:rPr lang="en-US" sz="800" strike="sngStrike" dirty="0"/>
              <a:t>(</a:t>
            </a:r>
            <a:r>
              <a:rPr lang="en-US" sz="800" strike="sngStrike" dirty="0" err="1"/>
              <a:t>tranl</a:t>
            </a:r>
            <a:r>
              <a:rPr lang="en-US" sz="800" strike="sngStrike" dirty="0"/>
              <a:t>) ass eats shorts</a:t>
            </a:r>
          </a:p>
        </p:txBody>
      </p:sp>
      <p:sp>
        <p:nvSpPr>
          <p:cNvPr id="26" name="TextBox 25"/>
          <p:cNvSpPr txBox="1"/>
          <p:nvPr/>
        </p:nvSpPr>
        <p:spPr>
          <a:xfrm>
            <a:off x="4221086" y="4503134"/>
            <a:ext cx="530915" cy="369332"/>
          </a:xfrm>
          <a:prstGeom prst="rect">
            <a:avLst/>
          </a:prstGeom>
          <a:noFill/>
        </p:spPr>
        <p:txBody>
          <a:bodyPr wrap="none" rtlCol="0">
            <a:spAutoFit/>
          </a:bodyPr>
          <a:lstStyle/>
          <a:p>
            <a:r>
              <a:rPr lang="en-US" strike="sngStrike" dirty="0"/>
              <a:t>x/y</a:t>
            </a:r>
            <a:r>
              <a:rPr lang="en-US" dirty="0"/>
              <a:t> </a:t>
            </a:r>
          </a:p>
        </p:txBody>
      </p:sp>
      <p:pic>
        <p:nvPicPr>
          <p:cNvPr id="28" name="Picture 27"/>
          <p:cNvPicPr>
            <a:picLocks noChangeAspect="1"/>
          </p:cNvPicPr>
          <p:nvPr/>
        </p:nvPicPr>
        <p:blipFill>
          <a:blip r:embed="rId5"/>
          <a:stretch>
            <a:fillRect/>
          </a:stretch>
        </p:blipFill>
        <p:spPr>
          <a:xfrm>
            <a:off x="3775459" y="4552223"/>
            <a:ext cx="402995" cy="477764"/>
          </a:xfrm>
          <a:prstGeom prst="rect">
            <a:avLst/>
          </a:prstGeom>
        </p:spPr>
      </p:pic>
      <p:cxnSp>
        <p:nvCxnSpPr>
          <p:cNvPr id="30" name="Straight Connector 29"/>
          <p:cNvCxnSpPr/>
          <p:nvPr/>
        </p:nvCxnSpPr>
        <p:spPr>
          <a:xfrm flipV="1">
            <a:off x="3583136" y="4332514"/>
            <a:ext cx="734124" cy="901244"/>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77FA34A-B404-47BC-8A8A-E7863A66DC3C}"/>
              </a:ext>
            </a:extLst>
          </p:cNvPr>
          <p:cNvSpPr/>
          <p:nvPr/>
        </p:nvSpPr>
        <p:spPr>
          <a:xfrm>
            <a:off x="3786345" y="4533900"/>
            <a:ext cx="392109" cy="49608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984920" y="4396254"/>
            <a:ext cx="903515" cy="7637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G</a:t>
            </a:r>
          </a:p>
        </p:txBody>
      </p:sp>
      <p:pic>
        <p:nvPicPr>
          <p:cNvPr id="33" name="Picture 32"/>
          <p:cNvPicPr>
            <a:picLocks noChangeAspect="1"/>
          </p:cNvPicPr>
          <p:nvPr/>
        </p:nvPicPr>
        <p:blipFill>
          <a:blip r:embed="rId6"/>
          <a:stretch>
            <a:fillRect/>
          </a:stretch>
        </p:blipFill>
        <p:spPr>
          <a:xfrm>
            <a:off x="3333057" y="4552223"/>
            <a:ext cx="399770" cy="397910"/>
          </a:xfrm>
          <a:prstGeom prst="rect">
            <a:avLst/>
          </a:prstGeom>
        </p:spPr>
      </p:pic>
      <p:sp>
        <p:nvSpPr>
          <p:cNvPr id="34" name="Rectangle 33">
            <a:extLst>
              <a:ext uri="{FF2B5EF4-FFF2-40B4-BE49-F238E27FC236}">
                <a16:creationId xmlns:a16="http://schemas.microsoft.com/office/drawing/2014/main" id="{277FA34A-B404-47BC-8A8A-E7863A66DC3C}"/>
              </a:ext>
            </a:extLst>
          </p:cNvPr>
          <p:cNvSpPr/>
          <p:nvPr/>
        </p:nvSpPr>
        <p:spPr>
          <a:xfrm>
            <a:off x="3296305" y="4503134"/>
            <a:ext cx="392109" cy="49608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V="1">
            <a:off x="3131560" y="4368832"/>
            <a:ext cx="793590" cy="66115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99307" y="4332514"/>
            <a:ext cx="10841579" cy="36318"/>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72781" y="4414364"/>
            <a:ext cx="1003115" cy="673625"/>
          </a:xfrm>
          <a:prstGeom prst="rect">
            <a:avLst/>
          </a:prstGeom>
        </p:spPr>
      </p:pic>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7663" y="4579923"/>
            <a:ext cx="1092564" cy="611836"/>
          </a:xfrm>
          <a:prstGeom prst="rect">
            <a:avLst/>
          </a:prstGeom>
        </p:spPr>
      </p:pic>
      <p:sp>
        <p:nvSpPr>
          <p:cNvPr id="43" name="TextBox 42"/>
          <p:cNvSpPr txBox="1"/>
          <p:nvPr/>
        </p:nvSpPr>
        <p:spPr>
          <a:xfrm>
            <a:off x="6127994" y="4300663"/>
            <a:ext cx="2147319" cy="369332"/>
          </a:xfrm>
          <a:prstGeom prst="rect">
            <a:avLst/>
          </a:prstGeom>
          <a:noFill/>
        </p:spPr>
        <p:txBody>
          <a:bodyPr wrap="none" rtlCol="0">
            <a:spAutoFit/>
          </a:bodyPr>
          <a:lstStyle/>
          <a:p>
            <a:r>
              <a:rPr lang="en-US" dirty="0"/>
              <a:t>ATOMLCOCK IPX CAR</a:t>
            </a:r>
          </a:p>
        </p:txBody>
      </p:sp>
      <p:pic>
        <p:nvPicPr>
          <p:cNvPr id="44" name="Picture 4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503587" y="4813702"/>
            <a:ext cx="625423" cy="350237"/>
          </a:xfrm>
          <a:prstGeom prst="rect">
            <a:avLst/>
          </a:prstGeom>
        </p:spPr>
      </p:pic>
      <p:sp>
        <p:nvSpPr>
          <p:cNvPr id="45" name="TextBox 44"/>
          <p:cNvSpPr txBox="1"/>
          <p:nvPr/>
        </p:nvSpPr>
        <p:spPr>
          <a:xfrm>
            <a:off x="7263831" y="4466416"/>
            <a:ext cx="2101857" cy="369332"/>
          </a:xfrm>
          <a:prstGeom prst="rect">
            <a:avLst/>
          </a:prstGeom>
          <a:noFill/>
        </p:spPr>
        <p:txBody>
          <a:bodyPr wrap="none" rtlCol="0">
            <a:spAutoFit/>
          </a:bodyPr>
          <a:lstStyle/>
          <a:p>
            <a:r>
              <a:rPr lang="en-US" sz="800" strike="sngStrike" dirty="0"/>
              <a:t>St. </a:t>
            </a:r>
            <a:r>
              <a:rPr lang="en-US" sz="800" strike="sngStrike" dirty="0" err="1"/>
              <a:t>Francio.Angela</a:t>
            </a:r>
            <a:r>
              <a:rPr lang="en-US" sz="800" strike="sngStrike" dirty="0"/>
              <a:t> </a:t>
            </a:r>
            <a:r>
              <a:rPr lang="en-US" dirty="0"/>
              <a:t>!EDEN POPE</a:t>
            </a:r>
          </a:p>
        </p:txBody>
      </p:sp>
      <p:cxnSp>
        <p:nvCxnSpPr>
          <p:cNvPr id="47" name="Straight Connector 46"/>
          <p:cNvCxnSpPr>
            <a:stCxn id="41" idx="3"/>
          </p:cNvCxnSpPr>
          <p:nvPr/>
        </p:nvCxnSpPr>
        <p:spPr>
          <a:xfrm>
            <a:off x="5975896" y="4751177"/>
            <a:ext cx="1325193" cy="412762"/>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277FA34A-B404-47BC-8A8A-E7863A66DC3C}"/>
              </a:ext>
            </a:extLst>
          </p:cNvPr>
          <p:cNvSpPr/>
          <p:nvPr/>
        </p:nvSpPr>
        <p:spPr>
          <a:xfrm>
            <a:off x="6190012" y="5089505"/>
            <a:ext cx="1144231" cy="58577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77FA34A-B404-47BC-8A8A-E7863A66DC3C}"/>
              </a:ext>
            </a:extLst>
          </p:cNvPr>
          <p:cNvSpPr/>
          <p:nvPr/>
        </p:nvSpPr>
        <p:spPr>
          <a:xfrm>
            <a:off x="8323921" y="5155091"/>
            <a:ext cx="738430" cy="58577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5870636" y="4451536"/>
            <a:ext cx="2299417" cy="493944"/>
          </a:xfrm>
          <a:prstGeom prst="line">
            <a:avLst/>
          </a:prstGeom>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10"/>
          <a:stretch>
            <a:fillRect/>
          </a:stretch>
        </p:blipFill>
        <p:spPr>
          <a:xfrm>
            <a:off x="6767315" y="4357212"/>
            <a:ext cx="525642" cy="332803"/>
          </a:xfrm>
          <a:prstGeom prst="rect">
            <a:avLst/>
          </a:prstGeom>
        </p:spPr>
      </p:pic>
      <p:pic>
        <p:nvPicPr>
          <p:cNvPr id="53" name="Picture 52"/>
          <p:cNvPicPr>
            <a:picLocks noChangeAspect="1"/>
          </p:cNvPicPr>
          <p:nvPr/>
        </p:nvPicPr>
        <p:blipFill>
          <a:blip r:embed="rId11"/>
          <a:stretch>
            <a:fillRect/>
          </a:stretch>
        </p:blipFill>
        <p:spPr>
          <a:xfrm>
            <a:off x="6847901" y="4268214"/>
            <a:ext cx="298944" cy="536739"/>
          </a:xfrm>
          <a:prstGeom prst="rect">
            <a:avLst/>
          </a:prstGeom>
        </p:spPr>
      </p:pic>
      <p:sp>
        <p:nvSpPr>
          <p:cNvPr id="54" name="Rectangle 53">
            <a:extLst>
              <a:ext uri="{FF2B5EF4-FFF2-40B4-BE49-F238E27FC236}">
                <a16:creationId xmlns:a16="http://schemas.microsoft.com/office/drawing/2014/main" id="{277FA34A-B404-47BC-8A8A-E7863A66DC3C}"/>
              </a:ext>
            </a:extLst>
          </p:cNvPr>
          <p:cNvSpPr/>
          <p:nvPr/>
        </p:nvSpPr>
        <p:spPr>
          <a:xfrm>
            <a:off x="6865173" y="5250473"/>
            <a:ext cx="855569" cy="55698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flipH="1">
            <a:off x="7301089" y="4928833"/>
            <a:ext cx="287764" cy="369332"/>
          </a:xfrm>
          <a:prstGeom prst="rect">
            <a:avLst/>
          </a:prstGeom>
          <a:noFill/>
        </p:spPr>
        <p:txBody>
          <a:bodyPr wrap="square" rtlCol="0">
            <a:spAutoFit/>
          </a:bodyPr>
          <a:lstStyle/>
          <a:p>
            <a:r>
              <a:rPr lang="en-US" dirty="0"/>
              <a:t>x</a:t>
            </a:r>
          </a:p>
        </p:txBody>
      </p:sp>
      <p:cxnSp>
        <p:nvCxnSpPr>
          <p:cNvPr id="57" name="Straight Connector 56"/>
          <p:cNvCxnSpPr/>
          <p:nvPr/>
        </p:nvCxnSpPr>
        <p:spPr>
          <a:xfrm>
            <a:off x="6464255" y="4358624"/>
            <a:ext cx="855569" cy="85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752001" y="4813702"/>
            <a:ext cx="494913" cy="274287"/>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4155542" y="4678978"/>
            <a:ext cx="1484702" cy="615553"/>
          </a:xfrm>
          <a:prstGeom prst="rect">
            <a:avLst/>
          </a:prstGeom>
          <a:noFill/>
        </p:spPr>
        <p:txBody>
          <a:bodyPr wrap="none" rtlCol="0">
            <a:spAutoFit/>
          </a:bodyPr>
          <a:lstStyle/>
          <a:p>
            <a:r>
              <a:rPr lang="en-US" sz="800" strike="sngStrike" dirty="0" err="1"/>
              <a:t>Gheoh</a:t>
            </a:r>
            <a:r>
              <a:rPr lang="en-US" sz="800" strike="sngStrike" dirty="0"/>
              <a:t>(</a:t>
            </a:r>
            <a:r>
              <a:rPr lang="en-US" sz="800" strike="sngStrike" dirty="0" err="1"/>
              <a:t>redhouse,roof,broken</a:t>
            </a:r>
            <a:r>
              <a:rPr lang="en-US" dirty="0"/>
              <a:t>)</a:t>
            </a:r>
          </a:p>
          <a:p>
            <a:r>
              <a:rPr lang="en-US" sz="800" strike="sngStrike" dirty="0" err="1"/>
              <a:t>Kithcen</a:t>
            </a:r>
            <a:endParaRPr lang="en-US" sz="800" strike="sngStrike" dirty="0"/>
          </a:p>
          <a:p>
            <a:r>
              <a:rPr lang="en-US" sz="800" strike="sngStrike" dirty="0" err="1"/>
              <a:t>Xy</a:t>
            </a:r>
            <a:r>
              <a:rPr lang="en-US" sz="800" strike="sngStrike" dirty="0"/>
              <a:t>..</a:t>
            </a:r>
          </a:p>
        </p:txBody>
      </p:sp>
      <p:sp>
        <p:nvSpPr>
          <p:cNvPr id="61" name="Rectangle 60">
            <a:extLst>
              <a:ext uri="{FF2B5EF4-FFF2-40B4-BE49-F238E27FC236}">
                <a16:creationId xmlns:a16="http://schemas.microsoft.com/office/drawing/2014/main" id="{277FA34A-B404-47BC-8A8A-E7863A66DC3C}"/>
              </a:ext>
            </a:extLst>
          </p:cNvPr>
          <p:cNvSpPr/>
          <p:nvPr/>
        </p:nvSpPr>
        <p:spPr>
          <a:xfrm>
            <a:off x="3025219" y="5523850"/>
            <a:ext cx="6403983" cy="100382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Cloud 61"/>
          <p:cNvSpPr/>
          <p:nvPr/>
        </p:nvSpPr>
        <p:spPr>
          <a:xfrm>
            <a:off x="2066147" y="6365682"/>
            <a:ext cx="883561" cy="49847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solidFill>
                  <a:schemeClr val="tx1"/>
                </a:solidFill>
              </a:rPr>
              <a:t>pegan</a:t>
            </a:r>
            <a:endParaRPr lang="en-US" sz="800" strike="sngStrike" dirty="0">
              <a:solidFill>
                <a:schemeClr val="tx1"/>
              </a:solidFill>
            </a:endParaRPr>
          </a:p>
        </p:txBody>
      </p:sp>
      <p:cxnSp>
        <p:nvCxnSpPr>
          <p:cNvPr id="63" name="Straight Connector 62"/>
          <p:cNvCxnSpPr/>
          <p:nvPr/>
        </p:nvCxnSpPr>
        <p:spPr>
          <a:xfrm>
            <a:off x="707204" y="6278264"/>
            <a:ext cx="10841579" cy="36318"/>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1143985" y="1046717"/>
            <a:ext cx="670953" cy="400110"/>
          </a:xfrm>
          <a:prstGeom prst="rect">
            <a:avLst/>
          </a:prstGeom>
          <a:noFill/>
        </p:spPr>
        <p:txBody>
          <a:bodyPr wrap="none" rtlCol="0">
            <a:spAutoFit/>
          </a:bodyPr>
          <a:lstStyle/>
          <a:p>
            <a:r>
              <a:rPr lang="en-US" sz="1200" strike="sngStrike" dirty="0"/>
              <a:t>POSTER</a:t>
            </a:r>
          </a:p>
          <a:p>
            <a:r>
              <a:rPr lang="en-US" sz="800" strike="sngStrike" dirty="0"/>
              <a:t>work</a:t>
            </a:r>
          </a:p>
        </p:txBody>
      </p:sp>
      <p:cxnSp>
        <p:nvCxnSpPr>
          <p:cNvPr id="67" name="Straight Connector 66"/>
          <p:cNvCxnSpPr/>
          <p:nvPr/>
        </p:nvCxnSpPr>
        <p:spPr>
          <a:xfrm>
            <a:off x="2066147" y="1246772"/>
            <a:ext cx="0" cy="2945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1143985" y="1315482"/>
            <a:ext cx="0" cy="29456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765165" y="1455265"/>
            <a:ext cx="447558" cy="246221"/>
          </a:xfrm>
          <a:prstGeom prst="rect">
            <a:avLst/>
          </a:prstGeom>
          <a:noFill/>
        </p:spPr>
        <p:txBody>
          <a:bodyPr wrap="none" rtlCol="0">
            <a:spAutoFit/>
          </a:bodyPr>
          <a:lstStyle/>
          <a:p>
            <a:r>
              <a:rPr lang="en-US" sz="1000" dirty="0"/>
              <a:t>2000</a:t>
            </a:r>
          </a:p>
        </p:txBody>
      </p:sp>
      <p:cxnSp>
        <p:nvCxnSpPr>
          <p:cNvPr id="70" name="Straight Connector 69"/>
          <p:cNvCxnSpPr/>
          <p:nvPr/>
        </p:nvCxnSpPr>
        <p:spPr>
          <a:xfrm>
            <a:off x="2066147" y="1296368"/>
            <a:ext cx="0" cy="294565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675917" y="2444394"/>
            <a:ext cx="447558" cy="246221"/>
          </a:xfrm>
          <a:prstGeom prst="rect">
            <a:avLst/>
          </a:prstGeom>
        </p:spPr>
        <p:txBody>
          <a:bodyPr wrap="none">
            <a:spAutoFit/>
          </a:bodyPr>
          <a:lstStyle/>
          <a:p>
            <a:r>
              <a:rPr lang="en-US" sz="1000" dirty="0"/>
              <a:t>2000</a:t>
            </a:r>
          </a:p>
        </p:txBody>
      </p:sp>
      <p:cxnSp>
        <p:nvCxnSpPr>
          <p:cNvPr id="73" name="Straight Connector 72"/>
          <p:cNvCxnSpPr/>
          <p:nvPr/>
        </p:nvCxnSpPr>
        <p:spPr>
          <a:xfrm>
            <a:off x="599307" y="2204377"/>
            <a:ext cx="7715452" cy="56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471027" y="3205938"/>
            <a:ext cx="7715452" cy="568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464585" y="4925835"/>
            <a:ext cx="4876800" cy="584855"/>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9524562" y="4369065"/>
            <a:ext cx="2970557" cy="923330"/>
          </a:xfrm>
          <a:prstGeom prst="rect">
            <a:avLst/>
          </a:prstGeom>
          <a:noFill/>
        </p:spPr>
        <p:txBody>
          <a:bodyPr wrap="none" rtlCol="0">
            <a:spAutoFit/>
          </a:bodyPr>
          <a:lstStyle/>
          <a:p>
            <a:r>
              <a:rPr lang="en-US" dirty="0"/>
              <a:t>DUBLIN GARDEN (VIEW))</a:t>
            </a:r>
          </a:p>
          <a:p>
            <a:r>
              <a:rPr lang="en-US" dirty="0"/>
              <a:t>IPX</a:t>
            </a:r>
          </a:p>
          <a:p>
            <a:r>
              <a:rPr lang="en-US" dirty="0"/>
              <a:t>HAYWARD GARDEN </a:t>
            </a:r>
            <a:r>
              <a:rPr lang="en-US" sz="1000" dirty="0"/>
              <a:t>(“VALLEY VIEW</a:t>
            </a:r>
            <a:r>
              <a:rPr lang="en-US" sz="800" dirty="0"/>
              <a:t>”)</a:t>
            </a:r>
          </a:p>
        </p:txBody>
      </p:sp>
      <p:sp>
        <p:nvSpPr>
          <p:cNvPr id="78" name="Rectangle 77">
            <a:extLst>
              <a:ext uri="{FF2B5EF4-FFF2-40B4-BE49-F238E27FC236}">
                <a16:creationId xmlns:a16="http://schemas.microsoft.com/office/drawing/2014/main" id="{277FA34A-B404-47BC-8A8A-E7863A66DC3C}"/>
              </a:ext>
            </a:extLst>
          </p:cNvPr>
          <p:cNvSpPr/>
          <p:nvPr/>
        </p:nvSpPr>
        <p:spPr>
          <a:xfrm>
            <a:off x="9608519" y="4391516"/>
            <a:ext cx="2605252" cy="100382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3314907" y="5157438"/>
            <a:ext cx="2237023" cy="369332"/>
          </a:xfrm>
          <a:prstGeom prst="rect">
            <a:avLst/>
          </a:prstGeom>
          <a:solidFill>
            <a:schemeClr val="accent6"/>
          </a:solidFill>
        </p:spPr>
        <p:txBody>
          <a:bodyPr wrap="none" rtlCol="0">
            <a:spAutoFit/>
          </a:bodyPr>
          <a:lstStyle/>
          <a:p>
            <a:r>
              <a:rPr lang="en-US" dirty="0">
                <a:solidFill>
                  <a:schemeClr val="bg1"/>
                </a:solidFill>
              </a:rPr>
              <a:t>CHECKPONT CHARLIE</a:t>
            </a:r>
          </a:p>
        </p:txBody>
      </p:sp>
      <p:sp>
        <p:nvSpPr>
          <p:cNvPr id="80" name="TextBox 79"/>
          <p:cNvSpPr txBox="1"/>
          <p:nvPr/>
        </p:nvSpPr>
        <p:spPr>
          <a:xfrm>
            <a:off x="6334207" y="5055586"/>
            <a:ext cx="1435008" cy="369332"/>
          </a:xfrm>
          <a:prstGeom prst="rect">
            <a:avLst/>
          </a:prstGeom>
          <a:noFill/>
        </p:spPr>
        <p:txBody>
          <a:bodyPr wrap="none" rtlCol="0">
            <a:spAutoFit/>
          </a:bodyPr>
          <a:lstStyle/>
          <a:p>
            <a:r>
              <a:rPr lang="en-US" sz="800" strike="sngStrike" dirty="0" err="1"/>
              <a:t>Gobarhce</a:t>
            </a:r>
            <a:r>
              <a:rPr lang="en-US" sz="800" strike="sngStrike" dirty="0"/>
              <a:t>(</a:t>
            </a:r>
            <a:r>
              <a:rPr lang="en-US" sz="800" strike="sngStrike" dirty="0" err="1"/>
              <a:t>doublass,perfurm</a:t>
            </a:r>
            <a:r>
              <a:rPr lang="en-US" dirty="0"/>
              <a:t>)</a:t>
            </a:r>
          </a:p>
        </p:txBody>
      </p:sp>
      <p:sp>
        <p:nvSpPr>
          <p:cNvPr id="81" name="Rectangle 80"/>
          <p:cNvSpPr/>
          <p:nvPr/>
        </p:nvSpPr>
        <p:spPr>
          <a:xfrm>
            <a:off x="11009840" y="4678978"/>
            <a:ext cx="1203931" cy="69486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MARK</a:t>
            </a:r>
          </a:p>
        </p:txBody>
      </p:sp>
      <p:sp>
        <p:nvSpPr>
          <p:cNvPr id="82" name="TextBox 81"/>
          <p:cNvSpPr txBox="1"/>
          <p:nvPr/>
        </p:nvSpPr>
        <p:spPr>
          <a:xfrm>
            <a:off x="6070662" y="5358051"/>
            <a:ext cx="6301277" cy="646331"/>
          </a:xfrm>
          <a:prstGeom prst="rect">
            <a:avLst/>
          </a:prstGeom>
          <a:noFill/>
        </p:spPr>
        <p:txBody>
          <a:bodyPr wrap="none" rtlCol="0">
            <a:spAutoFit/>
          </a:bodyPr>
          <a:lstStyle/>
          <a:p>
            <a:r>
              <a:rPr lang="en-US" b="1" dirty="0"/>
              <a:t>RE-IMPORT</a:t>
            </a:r>
            <a:r>
              <a:rPr lang="en-US" dirty="0"/>
              <a:t> CREDIT OBMA FINANCIAL FRAUD ACT</a:t>
            </a:r>
          </a:p>
          <a:p>
            <a:r>
              <a:rPr lang="en-US" dirty="0"/>
              <a:t>2017 JPMORGN </a:t>
            </a:r>
            <a:r>
              <a:rPr lang="en-US" dirty="0" err="1"/>
              <a:t>checy</a:t>
            </a:r>
            <a:r>
              <a:rPr lang="en-US" dirty="0"/>
              <a:t> </a:t>
            </a:r>
            <a:r>
              <a:rPr lang="en-US" dirty="0" err="1"/>
              <a:t>vbhacd</a:t>
            </a:r>
            <a:r>
              <a:rPr lang="en-US" dirty="0"/>
              <a:t> $240,000 preferred </a:t>
            </a:r>
            <a:r>
              <a:rPr lang="en-US" dirty="0" err="1"/>
              <a:t>cleint</a:t>
            </a:r>
            <a:r>
              <a:rPr lang="en-US" dirty="0"/>
              <a:t> $400,000</a:t>
            </a:r>
          </a:p>
        </p:txBody>
      </p:sp>
      <p:pic>
        <p:nvPicPr>
          <p:cNvPr id="83" name="Picture 82"/>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312935" y="5574438"/>
            <a:ext cx="529985" cy="420623"/>
          </a:xfrm>
          <a:prstGeom prst="rect">
            <a:avLst/>
          </a:prstGeom>
        </p:spPr>
      </p:pic>
      <p:cxnSp>
        <p:nvCxnSpPr>
          <p:cNvPr id="85" name="Straight Connector 84"/>
          <p:cNvCxnSpPr/>
          <p:nvPr/>
        </p:nvCxnSpPr>
        <p:spPr>
          <a:xfrm flipV="1">
            <a:off x="4953397" y="5117509"/>
            <a:ext cx="1959094" cy="9598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3496851" y="5277005"/>
            <a:ext cx="3053528" cy="369332"/>
          </a:xfrm>
          <a:prstGeom prst="rect">
            <a:avLst/>
          </a:prstGeom>
          <a:noFill/>
        </p:spPr>
        <p:txBody>
          <a:bodyPr wrap="none" rtlCol="0">
            <a:spAutoFit/>
          </a:bodyPr>
          <a:lstStyle/>
          <a:p>
            <a:r>
              <a:rPr lang="en-US" dirty="0"/>
              <a:t>HOMCEI:ANNA.QUEEN “View”</a:t>
            </a:r>
          </a:p>
        </p:txBody>
      </p:sp>
      <p:cxnSp>
        <p:nvCxnSpPr>
          <p:cNvPr id="88" name="Straight Connector 87"/>
          <p:cNvCxnSpPr/>
          <p:nvPr/>
        </p:nvCxnSpPr>
        <p:spPr>
          <a:xfrm flipV="1">
            <a:off x="4096673" y="5556485"/>
            <a:ext cx="888828" cy="38880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5809954" y="6008467"/>
            <a:ext cx="2237023" cy="369332"/>
          </a:xfrm>
          <a:prstGeom prst="rect">
            <a:avLst/>
          </a:prstGeom>
          <a:solidFill>
            <a:schemeClr val="accent6"/>
          </a:solidFill>
        </p:spPr>
        <p:txBody>
          <a:bodyPr wrap="none" rtlCol="0">
            <a:spAutoFit/>
          </a:bodyPr>
          <a:lstStyle/>
          <a:p>
            <a:r>
              <a:rPr lang="en-US" dirty="0">
                <a:solidFill>
                  <a:schemeClr val="bg1"/>
                </a:solidFill>
              </a:rPr>
              <a:t>CHECKPONT CHARLIE</a:t>
            </a:r>
          </a:p>
        </p:txBody>
      </p:sp>
      <p:sp>
        <p:nvSpPr>
          <p:cNvPr id="92" name="TextBox 91"/>
          <p:cNvSpPr txBox="1"/>
          <p:nvPr/>
        </p:nvSpPr>
        <p:spPr>
          <a:xfrm>
            <a:off x="6413519" y="5029987"/>
            <a:ext cx="636713" cy="215444"/>
          </a:xfrm>
          <a:prstGeom prst="rect">
            <a:avLst/>
          </a:prstGeom>
          <a:noFill/>
        </p:spPr>
        <p:txBody>
          <a:bodyPr wrap="none" rtlCol="0">
            <a:spAutoFit/>
          </a:bodyPr>
          <a:lstStyle/>
          <a:p>
            <a:r>
              <a:rPr lang="en-US" sz="800" dirty="0"/>
              <a:t>2014 CPVA</a:t>
            </a:r>
          </a:p>
        </p:txBody>
      </p:sp>
      <p:sp>
        <p:nvSpPr>
          <p:cNvPr id="93" name="TextBox 92"/>
          <p:cNvSpPr txBox="1"/>
          <p:nvPr/>
        </p:nvSpPr>
        <p:spPr>
          <a:xfrm>
            <a:off x="1926771" y="5829507"/>
            <a:ext cx="4650056" cy="369332"/>
          </a:xfrm>
          <a:prstGeom prst="rect">
            <a:avLst/>
          </a:prstGeom>
          <a:noFill/>
        </p:spPr>
        <p:txBody>
          <a:bodyPr wrap="none" rtlCol="0">
            <a:spAutoFit/>
          </a:bodyPr>
          <a:lstStyle/>
          <a:p>
            <a:r>
              <a:rPr lang="en-US" dirty="0"/>
              <a:t>CEKC </a:t>
            </a:r>
            <a:r>
              <a:rPr lang="en-US" dirty="0" err="1"/>
              <a:t>CHALRIE.</a:t>
            </a:r>
            <a:r>
              <a:rPr lang="en-US" sz="800" strike="sngStrike" dirty="0" err="1"/>
              <a:t>Angela</a:t>
            </a:r>
            <a:r>
              <a:rPr lang="en-US" dirty="0" err="1"/>
              <a:t>.QUEEN.mirror:HOMCE:NANA</a:t>
            </a:r>
            <a:endParaRPr lang="en-US" dirty="0"/>
          </a:p>
        </p:txBody>
      </p:sp>
      <p:sp>
        <p:nvSpPr>
          <p:cNvPr id="94" name="TextBox 93"/>
          <p:cNvSpPr txBox="1"/>
          <p:nvPr/>
        </p:nvSpPr>
        <p:spPr>
          <a:xfrm>
            <a:off x="3579921" y="6081391"/>
            <a:ext cx="2237023" cy="369332"/>
          </a:xfrm>
          <a:prstGeom prst="rect">
            <a:avLst/>
          </a:prstGeom>
          <a:solidFill>
            <a:schemeClr val="accent6"/>
          </a:solidFill>
        </p:spPr>
        <p:txBody>
          <a:bodyPr wrap="none" rtlCol="0">
            <a:spAutoFit/>
          </a:bodyPr>
          <a:lstStyle/>
          <a:p>
            <a:r>
              <a:rPr lang="en-US" dirty="0">
                <a:solidFill>
                  <a:schemeClr val="bg1"/>
                </a:solidFill>
              </a:rPr>
              <a:t>CHECKPONT CHARLIE</a:t>
            </a:r>
          </a:p>
        </p:txBody>
      </p:sp>
      <p:sp>
        <p:nvSpPr>
          <p:cNvPr id="95" name="TextBox 94"/>
          <p:cNvSpPr txBox="1"/>
          <p:nvPr/>
        </p:nvSpPr>
        <p:spPr>
          <a:xfrm>
            <a:off x="6074671" y="6033421"/>
            <a:ext cx="2276585" cy="369332"/>
          </a:xfrm>
          <a:prstGeom prst="rect">
            <a:avLst/>
          </a:prstGeom>
          <a:noFill/>
        </p:spPr>
        <p:txBody>
          <a:bodyPr wrap="none" rtlCol="0">
            <a:spAutoFit/>
          </a:bodyPr>
          <a:lstStyle/>
          <a:p>
            <a:r>
              <a:rPr lang="en-US" dirty="0"/>
              <a:t>1993/4 </a:t>
            </a:r>
            <a:r>
              <a:rPr lang="en-US" sz="800" strike="sngStrike" dirty="0"/>
              <a:t>HR[</a:t>
            </a:r>
            <a:r>
              <a:rPr lang="en-US" sz="800" strike="sngStrike" dirty="0" err="1"/>
              <a:t>bild</a:t>
            </a:r>
            <a:r>
              <a:rPr lang="en-US" sz="800" strike="sngStrike" dirty="0"/>
              <a:t> (</a:t>
            </a:r>
            <a:r>
              <a:rPr lang="en-US" sz="800" strike="sngStrike" dirty="0" err="1"/>
              <a:t>tnral</a:t>
            </a:r>
            <a:r>
              <a:rPr lang="en-US" sz="800" strike="sngStrike" dirty="0"/>
              <a:t>)( mirror] paperboy</a:t>
            </a:r>
          </a:p>
        </p:txBody>
      </p:sp>
      <p:pic>
        <p:nvPicPr>
          <p:cNvPr id="96" name="Picture 95"/>
          <p:cNvPicPr>
            <a:picLocks noChangeAspect="1"/>
          </p:cNvPicPr>
          <p:nvPr/>
        </p:nvPicPr>
        <p:blipFill>
          <a:blip r:embed="rId13"/>
          <a:stretch>
            <a:fillRect/>
          </a:stretch>
        </p:blipFill>
        <p:spPr>
          <a:xfrm>
            <a:off x="9365688" y="6021461"/>
            <a:ext cx="752381" cy="723810"/>
          </a:xfrm>
          <a:prstGeom prst="rect">
            <a:avLst/>
          </a:prstGeom>
        </p:spPr>
      </p:pic>
      <p:pic>
        <p:nvPicPr>
          <p:cNvPr id="97" name="Picture 96"/>
          <p:cNvPicPr>
            <a:picLocks noChangeAspect="1"/>
          </p:cNvPicPr>
          <p:nvPr/>
        </p:nvPicPr>
        <p:blipFill>
          <a:blip r:embed="rId14"/>
          <a:stretch>
            <a:fillRect/>
          </a:stretch>
        </p:blipFill>
        <p:spPr>
          <a:xfrm>
            <a:off x="8749359" y="6010482"/>
            <a:ext cx="471941" cy="689760"/>
          </a:xfrm>
          <a:prstGeom prst="rect">
            <a:avLst/>
          </a:prstGeom>
        </p:spPr>
      </p:pic>
      <p:cxnSp>
        <p:nvCxnSpPr>
          <p:cNvPr id="100" name="Straight Connector 99"/>
          <p:cNvCxnSpPr/>
          <p:nvPr/>
        </p:nvCxnSpPr>
        <p:spPr>
          <a:xfrm>
            <a:off x="8292310" y="6021461"/>
            <a:ext cx="2360439" cy="66962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10504714" y="6077408"/>
            <a:ext cx="776175" cy="392415"/>
          </a:xfrm>
          <a:prstGeom prst="rect">
            <a:avLst/>
          </a:prstGeom>
          <a:noFill/>
        </p:spPr>
        <p:txBody>
          <a:bodyPr wrap="none" rtlCol="0">
            <a:spAutoFit/>
          </a:bodyPr>
          <a:lstStyle/>
          <a:p>
            <a:r>
              <a:rPr lang="en-US" sz="1050" strike="sngStrike" dirty="0"/>
              <a:t>High/!High</a:t>
            </a:r>
          </a:p>
          <a:p>
            <a:r>
              <a:rPr lang="en-US" sz="900" dirty="0"/>
              <a:t>US;   </a:t>
            </a:r>
            <a:r>
              <a:rPr lang="en-US" sz="800" strike="sngStrike" dirty="0"/>
              <a:t>!DE-us</a:t>
            </a:r>
          </a:p>
        </p:txBody>
      </p:sp>
      <p:pic>
        <p:nvPicPr>
          <p:cNvPr id="102" name="Picture 101"/>
          <p:cNvPicPr>
            <a:picLocks noChangeAspect="1"/>
          </p:cNvPicPr>
          <p:nvPr/>
        </p:nvPicPr>
        <p:blipFill>
          <a:blip r:embed="rId15"/>
          <a:stretch>
            <a:fillRect/>
          </a:stretch>
        </p:blipFill>
        <p:spPr>
          <a:xfrm>
            <a:off x="7321642" y="6004382"/>
            <a:ext cx="1406953" cy="765255"/>
          </a:xfrm>
          <a:prstGeom prst="rect">
            <a:avLst/>
          </a:prstGeom>
        </p:spPr>
      </p:pic>
      <p:sp>
        <p:nvSpPr>
          <p:cNvPr id="103" name="Rectangle 102">
            <a:extLst>
              <a:ext uri="{FF2B5EF4-FFF2-40B4-BE49-F238E27FC236}">
                <a16:creationId xmlns:a16="http://schemas.microsoft.com/office/drawing/2014/main" id="{277FA34A-B404-47BC-8A8A-E7863A66DC3C}"/>
              </a:ext>
            </a:extLst>
          </p:cNvPr>
          <p:cNvSpPr/>
          <p:nvPr/>
        </p:nvSpPr>
        <p:spPr>
          <a:xfrm>
            <a:off x="8728595" y="5938256"/>
            <a:ext cx="1389474" cy="83138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p:nvPr/>
        </p:nvCxnSpPr>
        <p:spPr>
          <a:xfrm flipV="1">
            <a:off x="8843570" y="5945293"/>
            <a:ext cx="970186" cy="74579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H="1" flipV="1">
            <a:off x="8121219" y="6450723"/>
            <a:ext cx="1734735" cy="1910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1192235" y="5121232"/>
            <a:ext cx="2291012" cy="1200329"/>
          </a:xfrm>
          <a:prstGeom prst="rect">
            <a:avLst/>
          </a:prstGeom>
          <a:noFill/>
        </p:spPr>
        <p:txBody>
          <a:bodyPr wrap="none" rtlCol="0">
            <a:spAutoFit/>
          </a:bodyPr>
          <a:lstStyle/>
          <a:p>
            <a:r>
              <a:rPr lang="en-US" dirty="0"/>
              <a:t>41.</a:t>
            </a:r>
          </a:p>
          <a:p>
            <a:r>
              <a:rPr lang="en-US" dirty="0"/>
              <a:t>HR[brunette]</a:t>
            </a:r>
          </a:p>
          <a:p>
            <a:r>
              <a:rPr lang="en-US" dirty="0"/>
              <a:t>G. </a:t>
            </a:r>
            <a:r>
              <a:rPr lang="en-US" dirty="0" err="1"/>
              <a:t>phil</a:t>
            </a:r>
            <a:r>
              <a:rPr lang="en-US" dirty="0"/>
              <a:t>/</a:t>
            </a:r>
            <a:r>
              <a:rPr lang="en-US" dirty="0" err="1"/>
              <a:t>kim</a:t>
            </a:r>
            <a:r>
              <a:rPr lang="en-US" dirty="0"/>
              <a:t> </a:t>
            </a:r>
            <a:r>
              <a:rPr lang="en-US" dirty="0" err="1"/>
              <a:t>Lalse</a:t>
            </a:r>
            <a:r>
              <a:rPr lang="en-US" dirty="0"/>
              <a:t>(mark</a:t>
            </a:r>
          </a:p>
          <a:p>
            <a:endParaRPr lang="en-US" dirty="0"/>
          </a:p>
        </p:txBody>
      </p:sp>
      <p:pic>
        <p:nvPicPr>
          <p:cNvPr id="109" name="Picture 108"/>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2494958" y="5011196"/>
            <a:ext cx="493770" cy="590116"/>
          </a:xfrm>
          <a:prstGeom prst="rect">
            <a:avLst/>
          </a:prstGeom>
        </p:spPr>
      </p:pic>
      <p:pic>
        <p:nvPicPr>
          <p:cNvPr id="110" name="Picture 10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784074" y="4990434"/>
            <a:ext cx="638187" cy="638187"/>
          </a:xfrm>
          <a:prstGeom prst="rect">
            <a:avLst/>
          </a:prstGeom>
        </p:spPr>
      </p:pic>
      <p:cxnSp>
        <p:nvCxnSpPr>
          <p:cNvPr id="112" name="Straight Connector 111"/>
          <p:cNvCxnSpPr/>
          <p:nvPr/>
        </p:nvCxnSpPr>
        <p:spPr>
          <a:xfrm flipH="1" flipV="1">
            <a:off x="1814938" y="5190170"/>
            <a:ext cx="1338736" cy="4072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277FA34A-B404-47BC-8A8A-E7863A66DC3C}"/>
              </a:ext>
            </a:extLst>
          </p:cNvPr>
          <p:cNvSpPr/>
          <p:nvPr/>
        </p:nvSpPr>
        <p:spPr>
          <a:xfrm>
            <a:off x="1531467" y="5828196"/>
            <a:ext cx="1266475" cy="6416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277FA34A-B404-47BC-8A8A-E7863A66DC3C}"/>
              </a:ext>
            </a:extLst>
          </p:cNvPr>
          <p:cNvSpPr/>
          <p:nvPr/>
        </p:nvSpPr>
        <p:spPr>
          <a:xfrm>
            <a:off x="1760682" y="4932150"/>
            <a:ext cx="1389474" cy="83138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EC005F25-1268-4388-8836-957AF8C4FDA8}"/>
              </a:ext>
            </a:extLst>
          </p:cNvPr>
          <p:cNvSpPr/>
          <p:nvPr/>
        </p:nvSpPr>
        <p:spPr>
          <a:xfrm>
            <a:off x="743483" y="4392539"/>
            <a:ext cx="11470287" cy="238836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6938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2" name="TextBox 1"/>
          <p:cNvSpPr txBox="1"/>
          <p:nvPr/>
        </p:nvSpPr>
        <p:spPr>
          <a:xfrm>
            <a:off x="1732115" y="1069827"/>
            <a:ext cx="5082361" cy="584775"/>
          </a:xfrm>
          <a:prstGeom prst="rect">
            <a:avLst/>
          </a:prstGeom>
          <a:solidFill>
            <a:srgbClr val="FF0000"/>
          </a:solidFill>
        </p:spPr>
        <p:txBody>
          <a:bodyPr wrap="square" rtlCol="0">
            <a:spAutoFit/>
          </a:bodyPr>
          <a:lstStyle/>
          <a:p>
            <a:r>
              <a:rPr lang="en-US" sz="3200" dirty="0">
                <a:solidFill>
                  <a:schemeClr val="bg1"/>
                </a:solidFill>
              </a:rPr>
              <a:t>PROGARM AND PROJECTS</a:t>
            </a:r>
          </a:p>
        </p:txBody>
      </p:sp>
      <p:sp>
        <p:nvSpPr>
          <p:cNvPr id="3" name="TextBox 2"/>
          <p:cNvSpPr txBox="1"/>
          <p:nvPr/>
        </p:nvSpPr>
        <p:spPr>
          <a:xfrm>
            <a:off x="6973824" y="950839"/>
            <a:ext cx="4261295" cy="769441"/>
          </a:xfrm>
          <a:prstGeom prst="rect">
            <a:avLst/>
          </a:prstGeom>
          <a:noFill/>
        </p:spPr>
        <p:txBody>
          <a:bodyPr wrap="none" rtlCol="0">
            <a:spAutoFit/>
          </a:bodyPr>
          <a:lstStyle/>
          <a:p>
            <a:r>
              <a:rPr lang="en-US" sz="4400" dirty="0"/>
              <a:t>PENTAGON.EMEA</a:t>
            </a:r>
          </a:p>
        </p:txBody>
      </p:sp>
      <p:pic>
        <p:nvPicPr>
          <p:cNvPr id="37" name="Picture 36">
            <a:extLst>
              <a:ext uri="{FF2B5EF4-FFF2-40B4-BE49-F238E27FC236}">
                <a16:creationId xmlns:a16="http://schemas.microsoft.com/office/drawing/2014/main" id="{589135D9-F9CD-4EEB-9F8B-15B06C6F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601" y="1102256"/>
            <a:ext cx="589488" cy="589488"/>
          </a:xfrm>
          <a:prstGeom prst="rect">
            <a:avLst/>
          </a:prstGeom>
        </p:spPr>
      </p:pic>
      <p:sp>
        <p:nvSpPr>
          <p:cNvPr id="7" name="TextBox 6"/>
          <p:cNvSpPr txBox="1"/>
          <p:nvPr/>
        </p:nvSpPr>
        <p:spPr>
          <a:xfrm>
            <a:off x="1919215" y="2185324"/>
            <a:ext cx="2768126" cy="369332"/>
          </a:xfrm>
          <a:prstGeom prst="rect">
            <a:avLst/>
          </a:prstGeom>
          <a:noFill/>
        </p:spPr>
        <p:txBody>
          <a:bodyPr wrap="square" rtlCol="0">
            <a:spAutoFit/>
          </a:bodyPr>
          <a:lstStyle/>
          <a:p>
            <a:r>
              <a:rPr lang="en-US" dirty="0"/>
              <a:t>CPVA </a:t>
            </a:r>
            <a:r>
              <a:rPr lang="en-US" strike="sngStrike" dirty="0"/>
              <a:t>Create Like Button</a:t>
            </a:r>
          </a:p>
        </p:txBody>
      </p:sp>
      <p:pic>
        <p:nvPicPr>
          <p:cNvPr id="8" name="Picture 7"/>
          <p:cNvPicPr>
            <a:picLocks noChangeAspect="1"/>
          </p:cNvPicPr>
          <p:nvPr/>
        </p:nvPicPr>
        <p:blipFill>
          <a:blip r:embed="rId3"/>
          <a:stretch>
            <a:fillRect/>
          </a:stretch>
        </p:blipFill>
        <p:spPr>
          <a:xfrm>
            <a:off x="4426942" y="1995156"/>
            <a:ext cx="1328563" cy="74966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161" y="2023585"/>
            <a:ext cx="1142815" cy="760492"/>
          </a:xfrm>
          <a:prstGeom prst="rect">
            <a:avLst/>
          </a:prstGeom>
        </p:spPr>
      </p:pic>
      <p:cxnSp>
        <p:nvCxnSpPr>
          <p:cNvPr id="11" name="Straight Connector 10"/>
          <p:cNvCxnSpPr/>
          <p:nvPr/>
        </p:nvCxnSpPr>
        <p:spPr>
          <a:xfrm flipV="1">
            <a:off x="675162" y="1955584"/>
            <a:ext cx="11321766" cy="12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75162" y="2834943"/>
            <a:ext cx="11321766" cy="12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7" idx="1"/>
          </p:cNvCxnSpPr>
          <p:nvPr/>
        </p:nvCxnSpPr>
        <p:spPr>
          <a:xfrm flipV="1">
            <a:off x="1475282" y="2369990"/>
            <a:ext cx="443933" cy="51177"/>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311" y="1855645"/>
            <a:ext cx="652743" cy="369332"/>
          </a:xfrm>
          <a:prstGeom prst="rect">
            <a:avLst/>
          </a:prstGeom>
          <a:noFill/>
        </p:spPr>
        <p:txBody>
          <a:bodyPr wrap="none" rtlCol="0">
            <a:spAutoFit/>
          </a:bodyPr>
          <a:lstStyle/>
          <a:p>
            <a:r>
              <a:rPr lang="en-US" dirty="0"/>
              <a:t>2014</a:t>
            </a:r>
          </a:p>
        </p:txBody>
      </p:sp>
      <p:sp>
        <p:nvSpPr>
          <p:cNvPr id="19" name="Rectangle 18"/>
          <p:cNvSpPr/>
          <p:nvPr/>
        </p:nvSpPr>
        <p:spPr>
          <a:xfrm>
            <a:off x="135116" y="2147890"/>
            <a:ext cx="433132" cy="369332"/>
          </a:xfrm>
          <a:prstGeom prst="rect">
            <a:avLst/>
          </a:prstGeom>
          <a:solidFill>
            <a:schemeClr val="tx1"/>
          </a:solidFill>
        </p:spPr>
        <p:txBody>
          <a:bodyPr wrap="none">
            <a:spAutoFit/>
          </a:bodyPr>
          <a:lstStyle/>
          <a:p>
            <a:r>
              <a:rPr lang="en-US" dirty="0">
                <a:solidFill>
                  <a:schemeClr val="bg1"/>
                </a:solidFill>
              </a:rPr>
              <a:t>Jul</a:t>
            </a:r>
          </a:p>
        </p:txBody>
      </p:sp>
      <p:sp>
        <p:nvSpPr>
          <p:cNvPr id="53" name="TextBox 52"/>
          <p:cNvSpPr txBox="1"/>
          <p:nvPr/>
        </p:nvSpPr>
        <p:spPr>
          <a:xfrm>
            <a:off x="25311" y="2820135"/>
            <a:ext cx="652743" cy="369332"/>
          </a:xfrm>
          <a:prstGeom prst="rect">
            <a:avLst/>
          </a:prstGeom>
          <a:noFill/>
        </p:spPr>
        <p:txBody>
          <a:bodyPr wrap="none" rtlCol="0">
            <a:spAutoFit/>
          </a:bodyPr>
          <a:lstStyle/>
          <a:p>
            <a:r>
              <a:rPr lang="en-US" dirty="0"/>
              <a:t>2005</a:t>
            </a:r>
          </a:p>
        </p:txBody>
      </p:sp>
      <p:sp>
        <p:nvSpPr>
          <p:cNvPr id="55" name="Rectangle 54"/>
          <p:cNvSpPr/>
          <p:nvPr/>
        </p:nvSpPr>
        <p:spPr>
          <a:xfrm>
            <a:off x="135116" y="3112380"/>
            <a:ext cx="433132" cy="369332"/>
          </a:xfrm>
          <a:prstGeom prst="rect">
            <a:avLst/>
          </a:prstGeom>
          <a:solidFill>
            <a:schemeClr val="tx1"/>
          </a:solidFill>
        </p:spPr>
        <p:txBody>
          <a:bodyPr wrap="none">
            <a:spAutoFit/>
          </a:bodyPr>
          <a:lstStyle/>
          <a:p>
            <a:r>
              <a:rPr lang="en-US" dirty="0">
                <a:solidFill>
                  <a:schemeClr val="bg1"/>
                </a:solidFill>
              </a:rPr>
              <a:t>Jul</a:t>
            </a:r>
          </a:p>
        </p:txBody>
      </p:sp>
      <p:cxnSp>
        <p:nvCxnSpPr>
          <p:cNvPr id="57" name="Straight Connector 56"/>
          <p:cNvCxnSpPr/>
          <p:nvPr/>
        </p:nvCxnSpPr>
        <p:spPr>
          <a:xfrm flipV="1">
            <a:off x="675161" y="4478154"/>
            <a:ext cx="11321766" cy="12451"/>
          </a:xfrm>
          <a:prstGeom prst="line">
            <a:avLst/>
          </a:prstGeom>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6B9BDECF-5FD1-4F20-8B8F-0DF8C6227724}"/>
              </a:ext>
            </a:extLst>
          </p:cNvPr>
          <p:cNvSpPr/>
          <p:nvPr/>
        </p:nvSpPr>
        <p:spPr>
          <a:xfrm>
            <a:off x="7154458" y="2831171"/>
            <a:ext cx="275712" cy="7415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8A6B16CC-D73D-4279-9F01-0BE8B6367A92}"/>
              </a:ext>
            </a:extLst>
          </p:cNvPr>
          <p:cNvSpPr txBox="1"/>
          <p:nvPr/>
        </p:nvSpPr>
        <p:spPr>
          <a:xfrm rot="16200000">
            <a:off x="7392173" y="3023257"/>
            <a:ext cx="583814" cy="369332"/>
          </a:xfrm>
          <a:prstGeom prst="rect">
            <a:avLst/>
          </a:prstGeom>
          <a:noFill/>
        </p:spPr>
        <p:txBody>
          <a:bodyPr wrap="none" rtlCol="0">
            <a:spAutoFit/>
          </a:bodyPr>
          <a:lstStyle/>
          <a:p>
            <a:r>
              <a:rPr lang="en-US" dirty="0">
                <a:solidFill>
                  <a:schemeClr val="bg1"/>
                </a:solidFill>
              </a:rPr>
              <a:t>LIVE</a:t>
            </a:r>
          </a:p>
        </p:txBody>
      </p:sp>
      <p:pic>
        <p:nvPicPr>
          <p:cNvPr id="64" name="Picture 63">
            <a:extLst>
              <a:ext uri="{FF2B5EF4-FFF2-40B4-BE49-F238E27FC236}">
                <a16:creationId xmlns:a16="http://schemas.microsoft.com/office/drawing/2014/main" id="{86914CD4-9374-4B80-A769-2BDB95C948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619810" y="2864869"/>
            <a:ext cx="844459" cy="616843"/>
          </a:xfrm>
          <a:prstGeom prst="rect">
            <a:avLst/>
          </a:prstGeom>
        </p:spPr>
      </p:pic>
      <p:cxnSp>
        <p:nvCxnSpPr>
          <p:cNvPr id="66" name="Straight Connector 65">
            <a:extLst>
              <a:ext uri="{FF2B5EF4-FFF2-40B4-BE49-F238E27FC236}">
                <a16:creationId xmlns:a16="http://schemas.microsoft.com/office/drawing/2014/main" id="{B355A6B4-4C0B-4586-863D-7039D13D8EDF}"/>
              </a:ext>
            </a:extLst>
          </p:cNvPr>
          <p:cNvCxnSpPr/>
          <p:nvPr/>
        </p:nvCxnSpPr>
        <p:spPr>
          <a:xfrm flipH="1">
            <a:off x="6634212" y="2849604"/>
            <a:ext cx="10816" cy="720115"/>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558359B7-DF06-4991-9A4A-4A0A1E565501}"/>
              </a:ext>
            </a:extLst>
          </p:cNvPr>
          <p:cNvCxnSpPr>
            <a:stCxn id="64" idx="2"/>
          </p:cNvCxnSpPr>
          <p:nvPr/>
        </p:nvCxnSpPr>
        <p:spPr>
          <a:xfrm flipH="1" flipV="1">
            <a:off x="6867941" y="2772458"/>
            <a:ext cx="1174098" cy="709254"/>
          </a:xfrm>
          <a:prstGeom prst="line">
            <a:avLst/>
          </a:prstGeom>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624549" y="2919107"/>
            <a:ext cx="486690" cy="486690"/>
          </a:xfrm>
          <a:prstGeom prst="rect">
            <a:avLst/>
          </a:prstGeom>
        </p:spPr>
      </p:pic>
      <p:pic>
        <p:nvPicPr>
          <p:cNvPr id="69" name="Picture 68"/>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637428" y="3035855"/>
            <a:ext cx="534124" cy="536508"/>
          </a:xfrm>
          <a:prstGeom prst="rect">
            <a:avLst/>
          </a:prstGeom>
        </p:spPr>
      </p:pic>
      <p:sp>
        <p:nvSpPr>
          <p:cNvPr id="70" name="TextBox 69"/>
          <p:cNvSpPr txBox="1"/>
          <p:nvPr/>
        </p:nvSpPr>
        <p:spPr>
          <a:xfrm>
            <a:off x="5958123" y="2833813"/>
            <a:ext cx="988395" cy="215444"/>
          </a:xfrm>
          <a:prstGeom prst="rect">
            <a:avLst/>
          </a:prstGeom>
          <a:noFill/>
        </p:spPr>
        <p:txBody>
          <a:bodyPr wrap="square" rtlCol="0">
            <a:spAutoFit/>
          </a:bodyPr>
          <a:lstStyle/>
          <a:p>
            <a:r>
              <a:rPr lang="en-US" sz="800" strike="sngStrike" dirty="0"/>
              <a:t>Thomas-is-dieter</a:t>
            </a:r>
          </a:p>
        </p:txBody>
      </p:sp>
      <p:sp>
        <p:nvSpPr>
          <p:cNvPr id="71" name="Rectangle 70">
            <a:extLst>
              <a:ext uri="{FF2B5EF4-FFF2-40B4-BE49-F238E27FC236}">
                <a16:creationId xmlns:a16="http://schemas.microsoft.com/office/drawing/2014/main" id="{0B700951-4E4A-484A-B618-6AA3D7E7E692}"/>
              </a:ext>
            </a:extLst>
          </p:cNvPr>
          <p:cNvSpPr/>
          <p:nvPr/>
        </p:nvSpPr>
        <p:spPr>
          <a:xfrm>
            <a:off x="5593029" y="3055309"/>
            <a:ext cx="599178" cy="52674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p:cNvSpPr txBox="1"/>
          <p:nvPr/>
        </p:nvSpPr>
        <p:spPr>
          <a:xfrm>
            <a:off x="6267054" y="3038078"/>
            <a:ext cx="599844" cy="646331"/>
          </a:xfrm>
          <a:prstGeom prst="rect">
            <a:avLst/>
          </a:prstGeom>
          <a:noFill/>
        </p:spPr>
        <p:txBody>
          <a:bodyPr wrap="none" rtlCol="0">
            <a:spAutoFit/>
          </a:bodyPr>
          <a:lstStyle/>
          <a:p>
            <a:r>
              <a:rPr lang="en-US" dirty="0"/>
              <a:t>Java</a:t>
            </a:r>
          </a:p>
          <a:p>
            <a:r>
              <a:rPr lang="en-US" dirty="0"/>
              <a:t>J2EE</a:t>
            </a:r>
          </a:p>
        </p:txBody>
      </p:sp>
      <p:sp>
        <p:nvSpPr>
          <p:cNvPr id="73" name="TextBox 72"/>
          <p:cNvSpPr txBox="1"/>
          <p:nvPr/>
        </p:nvSpPr>
        <p:spPr>
          <a:xfrm rot="16200000">
            <a:off x="6969534" y="2952592"/>
            <a:ext cx="583814" cy="369332"/>
          </a:xfrm>
          <a:prstGeom prst="rect">
            <a:avLst/>
          </a:prstGeom>
          <a:noFill/>
        </p:spPr>
        <p:txBody>
          <a:bodyPr wrap="none" rtlCol="0">
            <a:spAutoFit/>
          </a:bodyPr>
          <a:lstStyle/>
          <a:p>
            <a:r>
              <a:rPr lang="en-US" dirty="0">
                <a:solidFill>
                  <a:schemeClr val="bg1"/>
                </a:solidFill>
              </a:rPr>
              <a:t>LIVE</a:t>
            </a:r>
          </a:p>
        </p:txBody>
      </p:sp>
      <p:cxnSp>
        <p:nvCxnSpPr>
          <p:cNvPr id="74" name="Straight Connector 73"/>
          <p:cNvCxnSpPr/>
          <p:nvPr/>
        </p:nvCxnSpPr>
        <p:spPr>
          <a:xfrm flipV="1">
            <a:off x="7744722" y="2985944"/>
            <a:ext cx="377401" cy="39940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5518735" y="3124784"/>
            <a:ext cx="395896" cy="55999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7437595" y="2925485"/>
            <a:ext cx="702702" cy="336221"/>
          </a:xfrm>
          <a:prstGeom prst="line">
            <a:avLst/>
          </a:prstGeom>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A910730D-4F1D-4F1F-9E0D-41EFA03DE88E}"/>
              </a:ext>
            </a:extLst>
          </p:cNvPr>
          <p:cNvSpPr/>
          <p:nvPr/>
        </p:nvSpPr>
        <p:spPr>
          <a:xfrm>
            <a:off x="7630886" y="2927789"/>
            <a:ext cx="459655" cy="45755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8" name="Picture 7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858" y="2890428"/>
            <a:ext cx="1142815" cy="760492"/>
          </a:xfrm>
          <a:prstGeom prst="rect">
            <a:avLst/>
          </a:prstGeom>
        </p:spPr>
      </p:pic>
      <p:pic>
        <p:nvPicPr>
          <p:cNvPr id="79" name="Picture 7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108815" y="3238482"/>
            <a:ext cx="304788" cy="357795"/>
          </a:xfrm>
          <a:prstGeom prst="rect">
            <a:avLst/>
          </a:prstGeom>
        </p:spPr>
      </p:pic>
      <p:sp>
        <p:nvSpPr>
          <p:cNvPr id="80" name="TextBox 79"/>
          <p:cNvSpPr txBox="1"/>
          <p:nvPr/>
        </p:nvSpPr>
        <p:spPr>
          <a:xfrm>
            <a:off x="5039832" y="2949998"/>
            <a:ext cx="415498" cy="230832"/>
          </a:xfrm>
          <a:prstGeom prst="rect">
            <a:avLst/>
          </a:prstGeom>
          <a:noFill/>
        </p:spPr>
        <p:txBody>
          <a:bodyPr wrap="none" rtlCol="0">
            <a:spAutoFit/>
          </a:bodyPr>
          <a:lstStyle/>
          <a:p>
            <a:r>
              <a:rPr lang="en-US" sz="900" dirty="0"/>
              <a:t>2004</a:t>
            </a:r>
          </a:p>
        </p:txBody>
      </p:sp>
      <p:sp>
        <p:nvSpPr>
          <p:cNvPr id="81" name="Rectangle 80">
            <a:extLst>
              <a:ext uri="{FF2B5EF4-FFF2-40B4-BE49-F238E27FC236}">
                <a16:creationId xmlns:a16="http://schemas.microsoft.com/office/drawing/2014/main" id="{0B700951-4E4A-484A-B618-6AA3D7E7E692}"/>
              </a:ext>
            </a:extLst>
          </p:cNvPr>
          <p:cNvSpPr/>
          <p:nvPr/>
        </p:nvSpPr>
        <p:spPr>
          <a:xfrm>
            <a:off x="5104582" y="3182503"/>
            <a:ext cx="290757" cy="45167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5072848" y="3200387"/>
            <a:ext cx="301686" cy="369332"/>
          </a:xfrm>
          <a:prstGeom prst="rect">
            <a:avLst/>
          </a:prstGeom>
          <a:noFill/>
        </p:spPr>
        <p:txBody>
          <a:bodyPr wrap="none" rtlCol="0">
            <a:spAutoFit/>
          </a:bodyPr>
          <a:lstStyle/>
          <a:p>
            <a:r>
              <a:rPr lang="en-US" dirty="0"/>
              <a:t>2</a:t>
            </a:r>
          </a:p>
        </p:txBody>
      </p:sp>
      <p:sp>
        <p:nvSpPr>
          <p:cNvPr id="22" name="TextBox 21"/>
          <p:cNvSpPr txBox="1"/>
          <p:nvPr/>
        </p:nvSpPr>
        <p:spPr>
          <a:xfrm>
            <a:off x="3652733" y="2916638"/>
            <a:ext cx="1476145" cy="692497"/>
          </a:xfrm>
          <a:prstGeom prst="rect">
            <a:avLst/>
          </a:prstGeom>
          <a:noFill/>
        </p:spPr>
        <p:txBody>
          <a:bodyPr wrap="square" rtlCol="0">
            <a:spAutoFit/>
          </a:bodyPr>
          <a:lstStyle/>
          <a:p>
            <a:r>
              <a:rPr lang="en-US" b="1" dirty="0"/>
              <a:t>IMPORT</a:t>
            </a:r>
            <a:r>
              <a:rPr lang="en-US" dirty="0"/>
              <a:t> </a:t>
            </a:r>
          </a:p>
          <a:p>
            <a:r>
              <a:rPr lang="en-US" sz="1050" dirty="0"/>
              <a:t>HOMICIDE:IS-A-BELL:COINTWON</a:t>
            </a:r>
          </a:p>
        </p:txBody>
      </p:sp>
      <p:cxnSp>
        <p:nvCxnSpPr>
          <p:cNvPr id="25" name="Straight Connector 24"/>
          <p:cNvCxnSpPr/>
          <p:nvPr/>
        </p:nvCxnSpPr>
        <p:spPr>
          <a:xfrm flipH="1">
            <a:off x="4919472" y="2885701"/>
            <a:ext cx="9144" cy="830712"/>
          </a:xfrm>
          <a:prstGeom prst="line">
            <a:avLst/>
          </a:prstGeom>
        </p:spPr>
        <p:style>
          <a:lnRef idx="1">
            <a:schemeClr val="accent1"/>
          </a:lnRef>
          <a:fillRef idx="0">
            <a:schemeClr val="accent1"/>
          </a:fillRef>
          <a:effectRef idx="0">
            <a:schemeClr val="accent1"/>
          </a:effectRef>
          <a:fontRef idx="minor">
            <a:schemeClr val="tx1"/>
          </a:fontRef>
        </p:style>
      </p:cxnSp>
      <p:pic>
        <p:nvPicPr>
          <p:cNvPr id="83" name="Picture 82"/>
          <p:cNvPicPr>
            <a:picLocks noChangeAspect="1"/>
          </p:cNvPicPr>
          <p:nvPr/>
        </p:nvPicPr>
        <p:blipFill>
          <a:blip r:embed="rId9"/>
          <a:stretch>
            <a:fillRect/>
          </a:stretch>
        </p:blipFill>
        <p:spPr>
          <a:xfrm>
            <a:off x="9149935" y="2874666"/>
            <a:ext cx="1961516" cy="1390237"/>
          </a:xfrm>
          <a:prstGeom prst="rect">
            <a:avLst/>
          </a:prstGeom>
        </p:spPr>
      </p:pic>
      <p:sp>
        <p:nvSpPr>
          <p:cNvPr id="84" name="Rectangle 83">
            <a:extLst>
              <a:ext uri="{FF2B5EF4-FFF2-40B4-BE49-F238E27FC236}">
                <a16:creationId xmlns:a16="http://schemas.microsoft.com/office/drawing/2014/main" id="{A910730D-4F1D-4F1F-9E0D-41EFA03DE88E}"/>
              </a:ext>
            </a:extLst>
          </p:cNvPr>
          <p:cNvSpPr/>
          <p:nvPr/>
        </p:nvSpPr>
        <p:spPr>
          <a:xfrm>
            <a:off x="5059353" y="2905387"/>
            <a:ext cx="3113582" cy="71263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H="1" flipV="1">
            <a:off x="8229600" y="2845350"/>
            <a:ext cx="146304" cy="724369"/>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612304" y="3478108"/>
            <a:ext cx="786384" cy="369332"/>
          </a:xfrm>
          <a:prstGeom prst="rect">
            <a:avLst/>
          </a:prstGeom>
          <a:noFill/>
        </p:spPr>
        <p:txBody>
          <a:bodyPr wrap="square" rtlCol="0">
            <a:spAutoFit/>
          </a:bodyPr>
          <a:lstStyle/>
          <a:p>
            <a:r>
              <a:rPr lang="en-US" dirty="0"/>
              <a:t>LARRY</a:t>
            </a:r>
          </a:p>
        </p:txBody>
      </p:sp>
      <p:pic>
        <p:nvPicPr>
          <p:cNvPr id="85" name="Picture 84">
            <a:extLst>
              <a:ext uri="{FF2B5EF4-FFF2-40B4-BE49-F238E27FC236}">
                <a16:creationId xmlns:a16="http://schemas.microsoft.com/office/drawing/2014/main" id="{A981757C-CC32-4A93-9BEE-490D80381409}"/>
              </a:ext>
            </a:extLst>
          </p:cNvPr>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346028" y="3543261"/>
            <a:ext cx="205710" cy="243657"/>
          </a:xfrm>
          <a:prstGeom prst="rect">
            <a:avLst/>
          </a:prstGeom>
        </p:spPr>
      </p:pic>
      <p:sp>
        <p:nvSpPr>
          <p:cNvPr id="39" name="TextBox 38"/>
          <p:cNvSpPr txBox="1"/>
          <p:nvPr/>
        </p:nvSpPr>
        <p:spPr>
          <a:xfrm>
            <a:off x="4939947" y="3575912"/>
            <a:ext cx="4226926" cy="369332"/>
          </a:xfrm>
          <a:prstGeom prst="rect">
            <a:avLst/>
          </a:prstGeom>
          <a:noFill/>
        </p:spPr>
        <p:txBody>
          <a:bodyPr wrap="none" rtlCol="0">
            <a:spAutoFit/>
          </a:bodyPr>
          <a:lstStyle/>
          <a:p>
            <a:r>
              <a:rPr lang="en-US" dirty="0"/>
              <a:t>FBI:WMD </a:t>
            </a:r>
            <a:r>
              <a:rPr lang="en-US" strike="sngStrike" dirty="0" err="1"/>
              <a:t>fujitsu</a:t>
            </a:r>
            <a:r>
              <a:rPr lang="en-US" strike="sngStrike" dirty="0"/>
              <a:t> laptop grey </a:t>
            </a:r>
            <a:r>
              <a:rPr lang="en-US" dirty="0"/>
              <a:t>IPX 2004,2008</a:t>
            </a:r>
          </a:p>
        </p:txBody>
      </p:sp>
      <p:sp>
        <p:nvSpPr>
          <p:cNvPr id="40" name="Rectangle 39"/>
          <p:cNvSpPr/>
          <p:nvPr/>
        </p:nvSpPr>
        <p:spPr>
          <a:xfrm>
            <a:off x="11027664" y="3837422"/>
            <a:ext cx="1164336" cy="42337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GENEIS</a:t>
            </a:r>
          </a:p>
        </p:txBody>
      </p:sp>
      <p:sp>
        <p:nvSpPr>
          <p:cNvPr id="41" name="TextBox 40"/>
          <p:cNvSpPr txBox="1"/>
          <p:nvPr/>
        </p:nvSpPr>
        <p:spPr>
          <a:xfrm>
            <a:off x="11394869" y="4089397"/>
            <a:ext cx="429926" cy="215444"/>
          </a:xfrm>
          <a:prstGeom prst="rect">
            <a:avLst/>
          </a:prstGeom>
          <a:noFill/>
        </p:spPr>
        <p:txBody>
          <a:bodyPr wrap="none" rtlCol="0">
            <a:spAutoFit/>
          </a:bodyPr>
          <a:lstStyle/>
          <a:p>
            <a:r>
              <a:rPr lang="en-US" sz="800" strike="sngStrike" dirty="0"/>
              <a:t>Adam</a:t>
            </a:r>
          </a:p>
        </p:txBody>
      </p:sp>
      <p:pic>
        <p:nvPicPr>
          <p:cNvPr id="42" name="Picture 41"/>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894040" y="3886822"/>
            <a:ext cx="679291" cy="482654"/>
          </a:xfrm>
          <a:prstGeom prst="rect">
            <a:avLst/>
          </a:prstGeom>
        </p:spPr>
      </p:pic>
      <p:sp>
        <p:nvSpPr>
          <p:cNvPr id="47" name="Rectangle 46"/>
          <p:cNvSpPr/>
          <p:nvPr/>
        </p:nvSpPr>
        <p:spPr>
          <a:xfrm>
            <a:off x="4041648" y="3960584"/>
            <a:ext cx="385294" cy="26486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 name="Picture 91"/>
          <p:cNvPicPr>
            <a:picLocks noChangeAspect="1"/>
          </p:cNvPicPr>
          <p:nvPr/>
        </p:nvPicPr>
        <p:blipFill>
          <a:blip r:embed="rId12"/>
          <a:stretch>
            <a:fillRect/>
          </a:stretch>
        </p:blipFill>
        <p:spPr>
          <a:xfrm>
            <a:off x="1914772" y="2864869"/>
            <a:ext cx="1637859" cy="1360584"/>
          </a:xfrm>
          <a:prstGeom prst="rect">
            <a:avLst/>
          </a:prstGeom>
        </p:spPr>
      </p:pic>
      <p:sp>
        <p:nvSpPr>
          <p:cNvPr id="49" name="TextBox 48"/>
          <p:cNvSpPr txBox="1"/>
          <p:nvPr/>
        </p:nvSpPr>
        <p:spPr>
          <a:xfrm>
            <a:off x="4064104" y="3956883"/>
            <a:ext cx="487634" cy="215444"/>
          </a:xfrm>
          <a:prstGeom prst="rect">
            <a:avLst/>
          </a:prstGeom>
          <a:noFill/>
        </p:spPr>
        <p:txBody>
          <a:bodyPr wrap="none" rtlCol="0">
            <a:spAutoFit/>
          </a:bodyPr>
          <a:lstStyle/>
          <a:p>
            <a:r>
              <a:rPr lang="en-US" sz="800" strike="sngStrike" dirty="0" err="1"/>
              <a:t>thehun</a:t>
            </a:r>
            <a:endParaRPr lang="en-US" sz="800" strike="sngStrike" dirty="0"/>
          </a:p>
        </p:txBody>
      </p:sp>
      <p:pic>
        <p:nvPicPr>
          <p:cNvPr id="90" name="Picture 89"/>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4093123" y="3977927"/>
            <a:ext cx="311801" cy="207489"/>
          </a:xfrm>
          <a:prstGeom prst="rect">
            <a:avLst/>
          </a:prstGeom>
        </p:spPr>
      </p:pic>
      <p:cxnSp>
        <p:nvCxnSpPr>
          <p:cNvPr id="86" name="Straight Connector 85"/>
          <p:cNvCxnSpPr/>
          <p:nvPr/>
        </p:nvCxnSpPr>
        <p:spPr>
          <a:xfrm flipH="1" flipV="1">
            <a:off x="4346028" y="3837422"/>
            <a:ext cx="463716" cy="467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3766455" y="3924078"/>
            <a:ext cx="463716" cy="467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a:endCxn id="36" idx="2"/>
          </p:cNvCxnSpPr>
          <p:nvPr/>
        </p:nvCxnSpPr>
        <p:spPr>
          <a:xfrm flipH="1" flipV="1">
            <a:off x="4005496" y="3847440"/>
            <a:ext cx="151207" cy="130487"/>
          </a:xfrm>
          <a:prstGeom prst="line">
            <a:avLst/>
          </a:prstGeom>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A910730D-4F1D-4F1F-9E0D-41EFA03DE88E}"/>
              </a:ext>
            </a:extLst>
          </p:cNvPr>
          <p:cNvSpPr/>
          <p:nvPr/>
        </p:nvSpPr>
        <p:spPr>
          <a:xfrm>
            <a:off x="3838548" y="3855943"/>
            <a:ext cx="758828" cy="57280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706663" y="3810723"/>
            <a:ext cx="336045" cy="536404"/>
          </a:xfrm>
          <a:prstGeom prst="rect">
            <a:avLst/>
          </a:prstGeom>
        </p:spPr>
      </p:pic>
      <p:sp>
        <p:nvSpPr>
          <p:cNvPr id="93" name="Regular Pentagon 92"/>
          <p:cNvSpPr/>
          <p:nvPr/>
        </p:nvSpPr>
        <p:spPr>
          <a:xfrm>
            <a:off x="5247581" y="3886249"/>
            <a:ext cx="667050" cy="552223"/>
          </a:xfrm>
          <a:prstGeom prst="pentago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p:cNvSpPr txBox="1"/>
          <p:nvPr/>
        </p:nvSpPr>
        <p:spPr>
          <a:xfrm>
            <a:off x="5491245" y="4088435"/>
            <a:ext cx="963725" cy="215444"/>
          </a:xfrm>
          <a:prstGeom prst="rect">
            <a:avLst/>
          </a:prstGeom>
          <a:noFill/>
        </p:spPr>
        <p:txBody>
          <a:bodyPr wrap="none" rtlCol="0">
            <a:spAutoFit/>
          </a:bodyPr>
          <a:lstStyle/>
          <a:p>
            <a:r>
              <a:rPr lang="en-US" sz="800" strike="sngStrike" dirty="0" err="1"/>
              <a:t>Micheal:accenteru</a:t>
            </a:r>
            <a:endParaRPr lang="en-US" sz="800" strike="sngStrike" dirty="0"/>
          </a:p>
        </p:txBody>
      </p:sp>
      <p:pic>
        <p:nvPicPr>
          <p:cNvPr id="95" name="Picture 94"/>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flipH="1">
            <a:off x="5673758" y="4032381"/>
            <a:ext cx="195604" cy="97802"/>
          </a:xfrm>
          <a:prstGeom prst="rect">
            <a:avLst/>
          </a:prstGeom>
        </p:spPr>
      </p:pic>
      <p:pic>
        <p:nvPicPr>
          <p:cNvPr id="105" name="Picture 10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38" y="4623913"/>
            <a:ext cx="1142815" cy="760492"/>
          </a:xfrm>
          <a:prstGeom prst="rect">
            <a:avLst/>
          </a:prstGeom>
        </p:spPr>
      </p:pic>
      <p:sp>
        <p:nvSpPr>
          <p:cNvPr id="106" name="TextBox 105"/>
          <p:cNvSpPr txBox="1"/>
          <p:nvPr/>
        </p:nvSpPr>
        <p:spPr>
          <a:xfrm>
            <a:off x="26590" y="4495261"/>
            <a:ext cx="652743" cy="369332"/>
          </a:xfrm>
          <a:prstGeom prst="rect">
            <a:avLst/>
          </a:prstGeom>
          <a:noFill/>
        </p:spPr>
        <p:txBody>
          <a:bodyPr wrap="none" rtlCol="0">
            <a:spAutoFit/>
          </a:bodyPr>
          <a:lstStyle/>
          <a:p>
            <a:r>
              <a:rPr lang="en-US" dirty="0"/>
              <a:t>2005</a:t>
            </a:r>
          </a:p>
        </p:txBody>
      </p:sp>
      <p:sp>
        <p:nvSpPr>
          <p:cNvPr id="107" name="Rectangle 106"/>
          <p:cNvSpPr/>
          <p:nvPr/>
        </p:nvSpPr>
        <p:spPr>
          <a:xfrm>
            <a:off x="130920" y="4827343"/>
            <a:ext cx="433132" cy="369332"/>
          </a:xfrm>
          <a:prstGeom prst="rect">
            <a:avLst/>
          </a:prstGeom>
          <a:solidFill>
            <a:schemeClr val="tx1"/>
          </a:solidFill>
        </p:spPr>
        <p:txBody>
          <a:bodyPr wrap="none">
            <a:spAutoFit/>
          </a:bodyPr>
          <a:lstStyle/>
          <a:p>
            <a:r>
              <a:rPr lang="en-US" dirty="0">
                <a:solidFill>
                  <a:schemeClr val="bg1"/>
                </a:solidFill>
              </a:rPr>
              <a:t>Jul</a:t>
            </a:r>
          </a:p>
        </p:txBody>
      </p:sp>
      <p:cxnSp>
        <p:nvCxnSpPr>
          <p:cNvPr id="108" name="Straight Connector 107"/>
          <p:cNvCxnSpPr/>
          <p:nvPr/>
        </p:nvCxnSpPr>
        <p:spPr>
          <a:xfrm flipV="1">
            <a:off x="791437" y="5525563"/>
            <a:ext cx="11321766" cy="12451"/>
          </a:xfrm>
          <a:prstGeom prst="line">
            <a:avLst/>
          </a:prstGeom>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534169" y="3883675"/>
            <a:ext cx="496345" cy="496345"/>
          </a:xfrm>
          <a:prstGeom prst="rect">
            <a:avLst/>
          </a:prstGeom>
        </p:spPr>
      </p:pic>
      <p:sp>
        <p:nvSpPr>
          <p:cNvPr id="110" name="Rectangle 109">
            <a:extLst>
              <a:ext uri="{FF2B5EF4-FFF2-40B4-BE49-F238E27FC236}">
                <a16:creationId xmlns:a16="http://schemas.microsoft.com/office/drawing/2014/main" id="{A910730D-4F1D-4F1F-9E0D-41EFA03DE88E}"/>
              </a:ext>
            </a:extLst>
          </p:cNvPr>
          <p:cNvSpPr/>
          <p:nvPr/>
        </p:nvSpPr>
        <p:spPr>
          <a:xfrm>
            <a:off x="3818154" y="3849437"/>
            <a:ext cx="4484598" cy="58309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a:picLocks noChangeAspect="1"/>
          </p:cNvPicPr>
          <p:nvPr/>
        </p:nvPicPr>
        <p:blipFill>
          <a:blip r:embed="rId17"/>
          <a:stretch>
            <a:fillRect/>
          </a:stretch>
        </p:blipFill>
        <p:spPr>
          <a:xfrm>
            <a:off x="4024202" y="4533498"/>
            <a:ext cx="1645865" cy="936205"/>
          </a:xfrm>
          <a:prstGeom prst="rect">
            <a:avLst/>
          </a:prstGeom>
        </p:spPr>
      </p:pic>
      <p:sp>
        <p:nvSpPr>
          <p:cNvPr id="101" name="TextBox 100"/>
          <p:cNvSpPr txBox="1"/>
          <p:nvPr/>
        </p:nvSpPr>
        <p:spPr>
          <a:xfrm>
            <a:off x="1828433" y="4532618"/>
            <a:ext cx="2209195" cy="923330"/>
          </a:xfrm>
          <a:prstGeom prst="rect">
            <a:avLst/>
          </a:prstGeom>
          <a:noFill/>
        </p:spPr>
        <p:txBody>
          <a:bodyPr wrap="none" rtlCol="0">
            <a:spAutoFit/>
          </a:bodyPr>
          <a:lstStyle/>
          <a:p>
            <a:r>
              <a:rPr lang="en-US" strike="sngStrike" dirty="0" err="1"/>
              <a:t>Gorbache</a:t>
            </a:r>
            <a:endParaRPr lang="en-US" strike="sngStrike" dirty="0"/>
          </a:p>
          <a:p>
            <a:r>
              <a:rPr lang="en-US" strike="sngStrike" dirty="0"/>
              <a:t>Google </a:t>
            </a:r>
          </a:p>
          <a:p>
            <a:r>
              <a:rPr lang="en-US" strike="sngStrike" dirty="0"/>
              <a:t>Relations with Angela</a:t>
            </a:r>
          </a:p>
        </p:txBody>
      </p:sp>
      <p:sp>
        <p:nvSpPr>
          <p:cNvPr id="102" name="TextBox 101"/>
          <p:cNvSpPr txBox="1"/>
          <p:nvPr/>
        </p:nvSpPr>
        <p:spPr>
          <a:xfrm>
            <a:off x="2822450" y="4787166"/>
            <a:ext cx="1132105" cy="369332"/>
          </a:xfrm>
          <a:prstGeom prst="rect">
            <a:avLst/>
          </a:prstGeom>
          <a:noFill/>
        </p:spPr>
        <p:txBody>
          <a:bodyPr wrap="none" rtlCol="0">
            <a:spAutoFit/>
          </a:bodyPr>
          <a:lstStyle/>
          <a:p>
            <a:r>
              <a:rPr lang="en-US" dirty="0"/>
              <a:t>St. Francis</a:t>
            </a:r>
          </a:p>
        </p:txBody>
      </p:sp>
      <p:sp>
        <p:nvSpPr>
          <p:cNvPr id="113" name="Rectangle 112">
            <a:extLst>
              <a:ext uri="{FF2B5EF4-FFF2-40B4-BE49-F238E27FC236}">
                <a16:creationId xmlns:a16="http://schemas.microsoft.com/office/drawing/2014/main" id="{A910730D-4F1D-4F1F-9E0D-41EFA03DE88E}"/>
              </a:ext>
            </a:extLst>
          </p:cNvPr>
          <p:cNvSpPr/>
          <p:nvPr/>
        </p:nvSpPr>
        <p:spPr>
          <a:xfrm>
            <a:off x="1914404" y="4637276"/>
            <a:ext cx="1979636" cy="76715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5817488" y="4485897"/>
            <a:ext cx="2791855" cy="923330"/>
          </a:xfrm>
          <a:prstGeom prst="rect">
            <a:avLst/>
          </a:prstGeom>
        </p:spPr>
        <p:txBody>
          <a:bodyPr wrap="none">
            <a:spAutoFit/>
          </a:bodyPr>
          <a:lstStyle/>
          <a:p>
            <a:r>
              <a:rPr lang="en-US" dirty="0"/>
              <a:t>v2:FBI:KIDNNAPING</a:t>
            </a:r>
          </a:p>
          <a:p>
            <a:r>
              <a:rPr lang="en-US" dirty="0"/>
              <a:t>CPVA.ATOMINNET BUTTON</a:t>
            </a:r>
          </a:p>
          <a:p>
            <a:r>
              <a:rPr lang="en-US" dirty="0"/>
              <a:t>CPVA.VIRING.MARY[]Logical</a:t>
            </a:r>
          </a:p>
        </p:txBody>
      </p:sp>
      <p:pic>
        <p:nvPicPr>
          <p:cNvPr id="119" name="Picture 118"/>
          <p:cNvPicPr>
            <a:picLocks noChangeAspect="1"/>
          </p:cNvPicPr>
          <p:nvPr/>
        </p:nvPicPr>
        <p:blipFill>
          <a:blip r:embed="rId18"/>
          <a:stretch>
            <a:fillRect/>
          </a:stretch>
        </p:blipFill>
        <p:spPr>
          <a:xfrm>
            <a:off x="8590381" y="5032866"/>
            <a:ext cx="182411" cy="457889"/>
          </a:xfrm>
          <a:prstGeom prst="rect">
            <a:avLst/>
          </a:prstGeom>
        </p:spPr>
      </p:pic>
      <p:pic>
        <p:nvPicPr>
          <p:cNvPr id="104" name="Picture 103"/>
          <p:cNvPicPr>
            <a:picLocks noChangeAspect="1"/>
          </p:cNvPicPr>
          <p:nvPr/>
        </p:nvPicPr>
        <p:blipFill>
          <a:blip r:embed="rId19"/>
          <a:stretch>
            <a:fillRect/>
          </a:stretch>
        </p:blipFill>
        <p:spPr>
          <a:xfrm>
            <a:off x="8590381" y="4782189"/>
            <a:ext cx="192622" cy="215869"/>
          </a:xfrm>
          <a:prstGeom prst="rect">
            <a:avLst/>
          </a:prstGeom>
        </p:spPr>
      </p:pic>
      <p:pic>
        <p:nvPicPr>
          <p:cNvPr id="109" name="Picture 108"/>
          <p:cNvPicPr>
            <a:picLocks noChangeAspect="1"/>
          </p:cNvPicPr>
          <p:nvPr/>
        </p:nvPicPr>
        <p:blipFill>
          <a:blip r:embed="rId20"/>
          <a:stretch>
            <a:fillRect/>
          </a:stretch>
        </p:blipFill>
        <p:spPr>
          <a:xfrm>
            <a:off x="9687305" y="4576544"/>
            <a:ext cx="1547814" cy="395288"/>
          </a:xfrm>
          <a:prstGeom prst="rect">
            <a:avLst/>
          </a:prstGeom>
        </p:spPr>
      </p:pic>
      <p:pic>
        <p:nvPicPr>
          <p:cNvPr id="121" name="Picture 120"/>
          <p:cNvPicPr>
            <a:picLocks noChangeAspect="1"/>
          </p:cNvPicPr>
          <p:nvPr/>
        </p:nvPicPr>
        <p:blipFill>
          <a:blip r:embed="rId19"/>
          <a:stretch>
            <a:fillRect/>
          </a:stretch>
        </p:blipFill>
        <p:spPr>
          <a:xfrm>
            <a:off x="9710612" y="4960715"/>
            <a:ext cx="461062" cy="516706"/>
          </a:xfrm>
          <a:prstGeom prst="rect">
            <a:avLst/>
          </a:prstGeom>
        </p:spPr>
      </p:pic>
      <p:sp>
        <p:nvSpPr>
          <p:cNvPr id="122" name="Rectangle 121">
            <a:extLst>
              <a:ext uri="{FF2B5EF4-FFF2-40B4-BE49-F238E27FC236}">
                <a16:creationId xmlns:a16="http://schemas.microsoft.com/office/drawing/2014/main" id="{A910730D-4F1D-4F1F-9E0D-41EFA03DE88E}"/>
              </a:ext>
            </a:extLst>
          </p:cNvPr>
          <p:cNvSpPr/>
          <p:nvPr/>
        </p:nvSpPr>
        <p:spPr>
          <a:xfrm>
            <a:off x="9387364" y="4546465"/>
            <a:ext cx="2525533" cy="93784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A910730D-4F1D-4F1F-9E0D-41EFA03DE88E}"/>
              </a:ext>
            </a:extLst>
          </p:cNvPr>
          <p:cNvSpPr/>
          <p:nvPr/>
        </p:nvSpPr>
        <p:spPr>
          <a:xfrm>
            <a:off x="1878824" y="4497192"/>
            <a:ext cx="7472960" cy="93784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4" name="Picture 1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8173" y="5730414"/>
            <a:ext cx="1142815" cy="760492"/>
          </a:xfrm>
          <a:prstGeom prst="rect">
            <a:avLst/>
          </a:prstGeom>
        </p:spPr>
      </p:pic>
      <p:sp>
        <p:nvSpPr>
          <p:cNvPr id="125" name="TextBox 124"/>
          <p:cNvSpPr txBox="1"/>
          <p:nvPr/>
        </p:nvSpPr>
        <p:spPr>
          <a:xfrm>
            <a:off x="63709" y="5708934"/>
            <a:ext cx="652743" cy="369332"/>
          </a:xfrm>
          <a:prstGeom prst="rect">
            <a:avLst/>
          </a:prstGeom>
          <a:noFill/>
        </p:spPr>
        <p:txBody>
          <a:bodyPr wrap="none" rtlCol="0">
            <a:spAutoFit/>
          </a:bodyPr>
          <a:lstStyle/>
          <a:p>
            <a:r>
              <a:rPr lang="en-US" dirty="0"/>
              <a:t>2005</a:t>
            </a:r>
          </a:p>
        </p:txBody>
      </p:sp>
      <p:sp>
        <p:nvSpPr>
          <p:cNvPr id="127" name="Rectangle 126"/>
          <p:cNvSpPr/>
          <p:nvPr/>
        </p:nvSpPr>
        <p:spPr>
          <a:xfrm>
            <a:off x="173515" y="6093408"/>
            <a:ext cx="433132" cy="369332"/>
          </a:xfrm>
          <a:prstGeom prst="rect">
            <a:avLst/>
          </a:prstGeom>
          <a:solidFill>
            <a:schemeClr val="tx1"/>
          </a:solidFill>
        </p:spPr>
        <p:txBody>
          <a:bodyPr wrap="none">
            <a:spAutoFit/>
          </a:bodyPr>
          <a:lstStyle/>
          <a:p>
            <a:r>
              <a:rPr lang="en-US" dirty="0">
                <a:solidFill>
                  <a:schemeClr val="bg1"/>
                </a:solidFill>
              </a:rPr>
              <a:t>Jul</a:t>
            </a:r>
          </a:p>
        </p:txBody>
      </p:sp>
      <p:pic>
        <p:nvPicPr>
          <p:cNvPr id="128" name="Picture 127">
            <a:extLst>
              <a:ext uri="{FF2B5EF4-FFF2-40B4-BE49-F238E27FC236}">
                <a16:creationId xmlns:a16="http://schemas.microsoft.com/office/drawing/2014/main" id="{A981757C-CC32-4A93-9BEE-490D8038140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012514" y="5708934"/>
            <a:ext cx="747231" cy="885068"/>
          </a:xfrm>
          <a:prstGeom prst="rect">
            <a:avLst/>
          </a:prstGeom>
        </p:spPr>
      </p:pic>
      <p:sp>
        <p:nvSpPr>
          <p:cNvPr id="111" name="TextBox 110"/>
          <p:cNvSpPr txBox="1"/>
          <p:nvPr/>
        </p:nvSpPr>
        <p:spPr>
          <a:xfrm>
            <a:off x="2860099" y="5795213"/>
            <a:ext cx="2231124" cy="646331"/>
          </a:xfrm>
          <a:prstGeom prst="rect">
            <a:avLst/>
          </a:prstGeom>
          <a:noFill/>
        </p:spPr>
        <p:txBody>
          <a:bodyPr wrap="none" rtlCol="0">
            <a:spAutoFit/>
          </a:bodyPr>
          <a:lstStyle/>
          <a:p>
            <a:r>
              <a:rPr lang="en-US" dirty="0"/>
              <a:t>LARRY VIDEO GAME 1</a:t>
            </a:r>
          </a:p>
          <a:p>
            <a:r>
              <a:rPr lang="en-US" dirty="0"/>
              <a:t>LARRY VIDEO GAME 2</a:t>
            </a:r>
          </a:p>
        </p:txBody>
      </p:sp>
      <p:pic>
        <p:nvPicPr>
          <p:cNvPr id="112" name="Picture 111"/>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5046313" y="5765925"/>
            <a:ext cx="304822" cy="357835"/>
          </a:xfrm>
          <a:prstGeom prst="rect">
            <a:avLst/>
          </a:prstGeom>
        </p:spPr>
      </p:pic>
      <p:pic>
        <p:nvPicPr>
          <p:cNvPr id="129" name="Picture 128"/>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5039832" y="6172753"/>
            <a:ext cx="304822" cy="357835"/>
          </a:xfrm>
          <a:prstGeom prst="rect">
            <a:avLst/>
          </a:prstGeom>
        </p:spPr>
      </p:pic>
      <p:pic>
        <p:nvPicPr>
          <p:cNvPr id="130" name="Picture 129"/>
          <p:cNvPicPr>
            <a:picLocks noChangeAspect="1"/>
          </p:cNvPicPr>
          <p:nvPr/>
        </p:nvPicPr>
        <p:blipFill>
          <a:blip r:embed="rId23"/>
          <a:stretch>
            <a:fillRect/>
          </a:stretch>
        </p:blipFill>
        <p:spPr>
          <a:xfrm>
            <a:off x="5491245" y="5631442"/>
            <a:ext cx="1039424" cy="923932"/>
          </a:xfrm>
          <a:prstGeom prst="rect">
            <a:avLst/>
          </a:prstGeom>
        </p:spPr>
      </p:pic>
      <p:pic>
        <p:nvPicPr>
          <p:cNvPr id="131" name="Picture 130"/>
          <p:cNvPicPr>
            <a:picLocks noChangeAspect="1"/>
          </p:cNvPicPr>
          <p:nvPr/>
        </p:nvPicPr>
        <p:blipFill>
          <a:blip r:embed="rId24"/>
          <a:stretch>
            <a:fillRect/>
          </a:stretch>
        </p:blipFill>
        <p:spPr>
          <a:xfrm>
            <a:off x="6645572" y="5583884"/>
            <a:ext cx="1723810" cy="1019048"/>
          </a:xfrm>
          <a:prstGeom prst="rect">
            <a:avLst/>
          </a:prstGeom>
        </p:spPr>
      </p:pic>
    </p:spTree>
    <p:extLst>
      <p:ext uri="{BB962C8B-B14F-4D97-AF65-F5344CB8AC3E}">
        <p14:creationId xmlns:p14="http://schemas.microsoft.com/office/powerpoint/2010/main" val="33739849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2"/>
          <a:stretch>
            <a:fillRect/>
          </a:stretch>
        </p:blipFill>
        <p:spPr>
          <a:xfrm>
            <a:off x="6710612" y="1629489"/>
            <a:ext cx="1266667" cy="63809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5463" y="1793799"/>
            <a:ext cx="1304157" cy="155862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8801" y="1517995"/>
            <a:ext cx="1834432" cy="1834432"/>
          </a:xfrm>
          <a:prstGeom prst="rect">
            <a:avLst/>
          </a:prstGeom>
        </p:spPr>
      </p:pic>
      <p:sp>
        <p:nvSpPr>
          <p:cNvPr id="6" name="Rectangle 5">
            <a:extLst>
              <a:ext uri="{FF2B5EF4-FFF2-40B4-BE49-F238E27FC236}">
                <a16:creationId xmlns:a16="http://schemas.microsoft.com/office/drawing/2014/main" id="{B46359D2-0EDA-4CC9-BF7B-26DFED98A201}"/>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27F154B8-D972-4DA2-8E55-2A304C24412F}"/>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Rectangle 7">
            <a:extLst>
              <a:ext uri="{FF2B5EF4-FFF2-40B4-BE49-F238E27FC236}">
                <a16:creationId xmlns:a16="http://schemas.microsoft.com/office/drawing/2014/main" id="{D20EBEEE-3E75-486C-B8A6-95AEEED0DA9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9" name="Picture 8"/>
          <p:cNvPicPr>
            <a:picLocks noChangeAspect="1"/>
          </p:cNvPicPr>
          <p:nvPr/>
        </p:nvPicPr>
        <p:blipFill>
          <a:blip r:embed="rId5"/>
          <a:stretch>
            <a:fillRect/>
          </a:stretch>
        </p:blipFill>
        <p:spPr>
          <a:xfrm>
            <a:off x="3073110" y="2933126"/>
            <a:ext cx="880533" cy="419301"/>
          </a:xfrm>
          <a:prstGeom prst="rect">
            <a:avLst/>
          </a:prstGeom>
        </p:spPr>
      </p:pic>
      <p:cxnSp>
        <p:nvCxnSpPr>
          <p:cNvPr id="11" name="Straight Connector 10"/>
          <p:cNvCxnSpPr/>
          <p:nvPr/>
        </p:nvCxnSpPr>
        <p:spPr>
          <a:xfrm flipH="1" flipV="1">
            <a:off x="1786382" y="1462444"/>
            <a:ext cx="2233699" cy="22049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3856196" y="1295400"/>
            <a:ext cx="2233699" cy="220491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1347" y="1229302"/>
            <a:ext cx="876300" cy="876300"/>
          </a:xfrm>
          <a:prstGeom prst="rect">
            <a:avLst/>
          </a:prstGeom>
        </p:spPr>
      </p:pic>
      <p:sp>
        <p:nvSpPr>
          <p:cNvPr id="14" name="Rectangle 13">
            <a:extLst>
              <a:ext uri="{FF2B5EF4-FFF2-40B4-BE49-F238E27FC236}">
                <a16:creationId xmlns:a16="http://schemas.microsoft.com/office/drawing/2014/main" id="{277FA34A-B404-47BC-8A8A-E7863A66DC3C}"/>
              </a:ext>
            </a:extLst>
          </p:cNvPr>
          <p:cNvSpPr/>
          <p:nvPr/>
        </p:nvSpPr>
        <p:spPr>
          <a:xfrm>
            <a:off x="1828801" y="1629489"/>
            <a:ext cx="2124842" cy="18708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77FA34A-B404-47BC-8A8A-E7863A66DC3C}"/>
              </a:ext>
            </a:extLst>
          </p:cNvPr>
          <p:cNvSpPr/>
          <p:nvPr/>
        </p:nvSpPr>
        <p:spPr>
          <a:xfrm>
            <a:off x="4244616" y="1891571"/>
            <a:ext cx="1304157" cy="18708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7"/>
          <a:stretch>
            <a:fillRect/>
          </a:stretch>
        </p:blipFill>
        <p:spPr>
          <a:xfrm>
            <a:off x="3103815" y="3907888"/>
            <a:ext cx="752381" cy="723810"/>
          </a:xfrm>
          <a:prstGeom prst="rect">
            <a:avLst/>
          </a:prstGeom>
        </p:spPr>
      </p:pic>
      <p:pic>
        <p:nvPicPr>
          <p:cNvPr id="17" name="Picture 16"/>
          <p:cNvPicPr>
            <a:picLocks noChangeAspect="1"/>
          </p:cNvPicPr>
          <p:nvPr/>
        </p:nvPicPr>
        <p:blipFill>
          <a:blip r:embed="rId8"/>
          <a:stretch>
            <a:fillRect/>
          </a:stretch>
        </p:blipFill>
        <p:spPr>
          <a:xfrm>
            <a:off x="2487486" y="3896909"/>
            <a:ext cx="471941" cy="689760"/>
          </a:xfrm>
          <a:prstGeom prst="rect">
            <a:avLst/>
          </a:prstGeom>
        </p:spPr>
      </p:pic>
      <p:sp>
        <p:nvSpPr>
          <p:cNvPr id="18" name="Rectangle 17">
            <a:extLst>
              <a:ext uri="{FF2B5EF4-FFF2-40B4-BE49-F238E27FC236}">
                <a16:creationId xmlns:a16="http://schemas.microsoft.com/office/drawing/2014/main" id="{277FA34A-B404-47BC-8A8A-E7863A66DC3C}"/>
              </a:ext>
            </a:extLst>
          </p:cNvPr>
          <p:cNvSpPr/>
          <p:nvPr/>
        </p:nvSpPr>
        <p:spPr>
          <a:xfrm>
            <a:off x="2466722" y="3824683"/>
            <a:ext cx="1389474" cy="83138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2581697" y="3831720"/>
            <a:ext cx="970186" cy="745793"/>
          </a:xfrm>
          <a:prstGeom prst="line">
            <a:avLst/>
          </a:prstGeom>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283065" y="2133018"/>
            <a:ext cx="952030" cy="8801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G</a:t>
            </a:r>
          </a:p>
        </p:txBody>
      </p:sp>
      <p:sp>
        <p:nvSpPr>
          <p:cNvPr id="22" name="TextBox 21"/>
          <p:cNvSpPr txBox="1"/>
          <p:nvPr/>
        </p:nvSpPr>
        <p:spPr>
          <a:xfrm>
            <a:off x="6694375" y="1338015"/>
            <a:ext cx="3645284" cy="369332"/>
          </a:xfrm>
          <a:prstGeom prst="rect">
            <a:avLst/>
          </a:prstGeom>
          <a:solidFill>
            <a:schemeClr val="accent6"/>
          </a:solidFill>
        </p:spPr>
        <p:txBody>
          <a:bodyPr wrap="square" rtlCol="0">
            <a:spAutoFit/>
          </a:bodyPr>
          <a:lstStyle/>
          <a:p>
            <a:r>
              <a:rPr lang="en-US" dirty="0">
                <a:solidFill>
                  <a:schemeClr val="bg1"/>
                </a:solidFill>
              </a:rPr>
              <a:t>CHECKPONT CHARLIE</a:t>
            </a:r>
          </a:p>
        </p:txBody>
      </p:sp>
      <p:sp>
        <p:nvSpPr>
          <p:cNvPr id="23" name="TextBox 22"/>
          <p:cNvSpPr txBox="1"/>
          <p:nvPr/>
        </p:nvSpPr>
        <p:spPr>
          <a:xfrm>
            <a:off x="6562305" y="2735666"/>
            <a:ext cx="3626644" cy="369332"/>
          </a:xfrm>
          <a:prstGeom prst="rect">
            <a:avLst/>
          </a:prstGeom>
          <a:solidFill>
            <a:schemeClr val="accent6"/>
          </a:solidFill>
        </p:spPr>
        <p:txBody>
          <a:bodyPr wrap="square" rtlCol="0">
            <a:spAutoFit/>
          </a:bodyPr>
          <a:lstStyle/>
          <a:p>
            <a:r>
              <a:rPr lang="en-US" dirty="0">
                <a:solidFill>
                  <a:schemeClr val="bg1"/>
                </a:solidFill>
              </a:rPr>
              <a:t>CHECKPONT CHARLIE</a:t>
            </a:r>
          </a:p>
        </p:txBody>
      </p:sp>
      <p:sp>
        <p:nvSpPr>
          <p:cNvPr id="24" name="TextBox 23"/>
          <p:cNvSpPr txBox="1"/>
          <p:nvPr/>
        </p:nvSpPr>
        <p:spPr>
          <a:xfrm>
            <a:off x="6274336" y="3900461"/>
            <a:ext cx="2237023" cy="369332"/>
          </a:xfrm>
          <a:prstGeom prst="rect">
            <a:avLst/>
          </a:prstGeom>
          <a:solidFill>
            <a:schemeClr val="accent6"/>
          </a:solidFill>
        </p:spPr>
        <p:txBody>
          <a:bodyPr wrap="none" rtlCol="0">
            <a:spAutoFit/>
          </a:bodyPr>
          <a:lstStyle/>
          <a:p>
            <a:r>
              <a:rPr lang="en-US" dirty="0">
                <a:solidFill>
                  <a:schemeClr val="bg1"/>
                </a:solidFill>
              </a:rPr>
              <a:t>CHECKPONT CHARLIE</a:t>
            </a:r>
          </a:p>
        </p:txBody>
      </p:sp>
      <p:sp>
        <p:nvSpPr>
          <p:cNvPr id="25" name="TextBox 24"/>
          <p:cNvSpPr txBox="1"/>
          <p:nvPr/>
        </p:nvSpPr>
        <p:spPr>
          <a:xfrm>
            <a:off x="5796803" y="1535879"/>
            <a:ext cx="652743" cy="3970318"/>
          </a:xfrm>
          <a:prstGeom prst="rect">
            <a:avLst/>
          </a:prstGeom>
          <a:noFill/>
        </p:spPr>
        <p:txBody>
          <a:bodyPr wrap="none" rtlCol="0">
            <a:spAutoFit/>
          </a:bodyPr>
          <a:lstStyle/>
          <a:p>
            <a:r>
              <a:rPr lang="en-US" dirty="0"/>
              <a:t>1994</a:t>
            </a:r>
          </a:p>
          <a:p>
            <a:endParaRPr lang="en-US" dirty="0"/>
          </a:p>
          <a:p>
            <a:endParaRPr lang="en-US" dirty="0"/>
          </a:p>
          <a:p>
            <a:endParaRPr lang="en-US" dirty="0"/>
          </a:p>
          <a:p>
            <a:r>
              <a:rPr lang="en-US" dirty="0"/>
              <a:t>2007</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2014</a:t>
            </a:r>
          </a:p>
        </p:txBody>
      </p:sp>
      <p:pic>
        <p:nvPicPr>
          <p:cNvPr id="31" name="Picture 30"/>
          <p:cNvPicPr>
            <a:picLocks noChangeAspect="1"/>
          </p:cNvPicPr>
          <p:nvPr/>
        </p:nvPicPr>
        <p:blipFill>
          <a:blip r:embed="rId2"/>
          <a:stretch>
            <a:fillRect/>
          </a:stretch>
        </p:blipFill>
        <p:spPr>
          <a:xfrm>
            <a:off x="9244567" y="4926904"/>
            <a:ext cx="1266667" cy="638095"/>
          </a:xfrm>
          <a:prstGeom prst="rect">
            <a:avLst/>
          </a:prstGeom>
        </p:spPr>
      </p:pic>
      <p:pic>
        <p:nvPicPr>
          <p:cNvPr id="32" name="Picture 31"/>
          <p:cNvPicPr>
            <a:picLocks noChangeAspect="1"/>
          </p:cNvPicPr>
          <p:nvPr/>
        </p:nvPicPr>
        <p:blipFill>
          <a:blip r:embed="rId2"/>
          <a:stretch>
            <a:fillRect/>
          </a:stretch>
        </p:blipFill>
        <p:spPr>
          <a:xfrm>
            <a:off x="9244568" y="3174654"/>
            <a:ext cx="1266667" cy="638095"/>
          </a:xfrm>
          <a:prstGeom prst="rect">
            <a:avLst/>
          </a:prstGeom>
        </p:spPr>
      </p:pic>
      <p:cxnSp>
        <p:nvCxnSpPr>
          <p:cNvPr id="34" name="Straight Connector 33"/>
          <p:cNvCxnSpPr/>
          <p:nvPr/>
        </p:nvCxnSpPr>
        <p:spPr>
          <a:xfrm flipV="1">
            <a:off x="1828801" y="1186543"/>
            <a:ext cx="2558142" cy="19562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067258" y="1339820"/>
            <a:ext cx="2234959" cy="1593306"/>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0406745" y="2154113"/>
            <a:ext cx="1785256" cy="69486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MARK</a:t>
            </a:r>
          </a:p>
        </p:txBody>
      </p:sp>
      <p:sp>
        <p:nvSpPr>
          <p:cNvPr id="40" name="Cloud 39"/>
          <p:cNvSpPr/>
          <p:nvPr/>
        </p:nvSpPr>
        <p:spPr>
          <a:xfrm>
            <a:off x="4591426" y="3075793"/>
            <a:ext cx="1485736" cy="498472"/>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solidFill>
                  <a:schemeClr val="tx1"/>
                </a:solidFill>
              </a:rPr>
              <a:t>Leslie is a mans name, that is the </a:t>
            </a:r>
            <a:r>
              <a:rPr lang="en-US" sz="800" strike="sngStrike" dirty="0" err="1">
                <a:solidFill>
                  <a:schemeClr val="tx1"/>
                </a:solidFill>
              </a:rPr>
              <a:t>fater</a:t>
            </a:r>
            <a:endParaRPr lang="en-US" sz="800" strike="sngStrike" dirty="0">
              <a:solidFill>
                <a:schemeClr val="tx1"/>
              </a:solidFill>
            </a:endParaRPr>
          </a:p>
        </p:txBody>
      </p:sp>
      <p:sp>
        <p:nvSpPr>
          <p:cNvPr id="41" name="Rectangle 40"/>
          <p:cNvSpPr/>
          <p:nvPr/>
        </p:nvSpPr>
        <p:spPr>
          <a:xfrm>
            <a:off x="10406744" y="2933126"/>
            <a:ext cx="1785256" cy="69486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MATHEW</a:t>
            </a:r>
          </a:p>
        </p:txBody>
      </p:sp>
      <p:sp>
        <p:nvSpPr>
          <p:cNvPr id="42" name="TextBox 41"/>
          <p:cNvSpPr txBox="1"/>
          <p:nvPr/>
        </p:nvSpPr>
        <p:spPr>
          <a:xfrm>
            <a:off x="5251236" y="824468"/>
            <a:ext cx="1782091" cy="369332"/>
          </a:xfrm>
          <a:prstGeom prst="rect">
            <a:avLst/>
          </a:prstGeom>
          <a:noFill/>
        </p:spPr>
        <p:txBody>
          <a:bodyPr wrap="none" rtlCol="0">
            <a:spAutoFit/>
          </a:bodyPr>
          <a:lstStyle/>
          <a:p>
            <a:r>
              <a:rPr lang="en-US" b="1" dirty="0"/>
              <a:t>CVPA.§187.PREA</a:t>
            </a:r>
          </a:p>
        </p:txBody>
      </p:sp>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4692" y="934105"/>
            <a:ext cx="1625388" cy="650155"/>
          </a:xfrm>
          <a:prstGeom prst="rect">
            <a:avLst/>
          </a:prstGeom>
        </p:spPr>
      </p:pic>
      <p:sp>
        <p:nvSpPr>
          <p:cNvPr id="44" name="Rectangle 43"/>
          <p:cNvSpPr/>
          <p:nvPr/>
        </p:nvSpPr>
        <p:spPr>
          <a:xfrm>
            <a:off x="10406744" y="1360675"/>
            <a:ext cx="1785256" cy="75398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t>PAUL</a:t>
            </a:r>
          </a:p>
        </p:txBody>
      </p:sp>
      <p:pic>
        <p:nvPicPr>
          <p:cNvPr id="45" name="Picture 4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44851" y="3143285"/>
            <a:ext cx="1345757" cy="753624"/>
          </a:xfrm>
          <a:prstGeom prst="rect">
            <a:avLst/>
          </a:prstGeom>
        </p:spPr>
      </p:pic>
      <p:sp>
        <p:nvSpPr>
          <p:cNvPr id="21" name="Rectangle 20">
            <a:extLst>
              <a:ext uri="{FF2B5EF4-FFF2-40B4-BE49-F238E27FC236}">
                <a16:creationId xmlns:a16="http://schemas.microsoft.com/office/drawing/2014/main" id="{277FA34A-B404-47BC-8A8A-E7863A66DC3C}"/>
              </a:ext>
            </a:extLst>
          </p:cNvPr>
          <p:cNvSpPr/>
          <p:nvPr/>
        </p:nvSpPr>
        <p:spPr>
          <a:xfrm>
            <a:off x="6525020" y="3121917"/>
            <a:ext cx="1324979" cy="75413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Connector 46"/>
          <p:cNvCxnSpPr/>
          <p:nvPr/>
        </p:nvCxnSpPr>
        <p:spPr>
          <a:xfrm flipV="1">
            <a:off x="6188003" y="3104998"/>
            <a:ext cx="1896387" cy="904855"/>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44138" y="1716903"/>
            <a:ext cx="1345757" cy="753624"/>
          </a:xfrm>
          <a:prstGeom prst="rect">
            <a:avLst/>
          </a:prstGeom>
        </p:spPr>
      </p:pic>
      <p:sp>
        <p:nvSpPr>
          <p:cNvPr id="49" name="Rectangle 48">
            <a:extLst>
              <a:ext uri="{FF2B5EF4-FFF2-40B4-BE49-F238E27FC236}">
                <a16:creationId xmlns:a16="http://schemas.microsoft.com/office/drawing/2014/main" id="{277FA34A-B404-47BC-8A8A-E7863A66DC3C}"/>
              </a:ext>
            </a:extLst>
          </p:cNvPr>
          <p:cNvSpPr/>
          <p:nvPr/>
        </p:nvSpPr>
        <p:spPr>
          <a:xfrm>
            <a:off x="7867032" y="1705091"/>
            <a:ext cx="1324979" cy="75413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7844138" y="1723002"/>
            <a:ext cx="1448197" cy="61423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11"/>
          <a:stretch>
            <a:fillRect/>
          </a:stretch>
        </p:blipFill>
        <p:spPr>
          <a:xfrm flipH="1">
            <a:off x="4989456" y="897512"/>
            <a:ext cx="264384" cy="307174"/>
          </a:xfrm>
          <a:prstGeom prst="rect">
            <a:avLst/>
          </a:prstGeom>
        </p:spPr>
      </p:pic>
      <p:sp>
        <p:nvSpPr>
          <p:cNvPr id="54" name="Rectangle 53">
            <a:extLst>
              <a:ext uri="{FF2B5EF4-FFF2-40B4-BE49-F238E27FC236}">
                <a16:creationId xmlns:a16="http://schemas.microsoft.com/office/drawing/2014/main" id="{277FA34A-B404-47BC-8A8A-E7863A66DC3C}"/>
              </a:ext>
            </a:extLst>
          </p:cNvPr>
          <p:cNvSpPr/>
          <p:nvPr/>
        </p:nvSpPr>
        <p:spPr>
          <a:xfrm>
            <a:off x="4989456" y="866605"/>
            <a:ext cx="285771" cy="38751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p:cNvCxnSpPr/>
          <p:nvPr/>
        </p:nvCxnSpPr>
        <p:spPr>
          <a:xfrm>
            <a:off x="4822371" y="993567"/>
            <a:ext cx="737249" cy="19274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277FA34A-B404-47BC-8A8A-E7863A66DC3C}"/>
              </a:ext>
            </a:extLst>
          </p:cNvPr>
          <p:cNvSpPr/>
          <p:nvPr/>
        </p:nvSpPr>
        <p:spPr>
          <a:xfrm>
            <a:off x="1846088" y="1586417"/>
            <a:ext cx="3902393" cy="18708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1639120" y="1347315"/>
            <a:ext cx="2234959" cy="1593306"/>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61601" y="1202789"/>
            <a:ext cx="1723413" cy="1157329"/>
          </a:xfrm>
          <a:prstGeom prst="rect">
            <a:avLst/>
          </a:prstGeom>
        </p:spPr>
      </p:pic>
      <p:cxnSp>
        <p:nvCxnSpPr>
          <p:cNvPr id="61" name="Straight Arrow Connector 60"/>
          <p:cNvCxnSpPr/>
          <p:nvPr/>
        </p:nvCxnSpPr>
        <p:spPr>
          <a:xfrm flipH="1" flipV="1">
            <a:off x="2891222" y="2805322"/>
            <a:ext cx="851237" cy="13279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4458228" y="1769433"/>
            <a:ext cx="220195" cy="8029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H="1" flipV="1">
            <a:off x="1397062" y="5170831"/>
            <a:ext cx="1976937" cy="524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1654818" y="5669763"/>
            <a:ext cx="6495111" cy="1169551"/>
          </a:xfrm>
          <a:prstGeom prst="rect">
            <a:avLst/>
          </a:prstGeom>
          <a:noFill/>
        </p:spPr>
        <p:txBody>
          <a:bodyPr wrap="none" rtlCol="0">
            <a:spAutoFit/>
          </a:bodyPr>
          <a:lstStyle/>
          <a:p>
            <a:r>
              <a:rPr lang="en-US" dirty="0"/>
              <a:t>G.!DESERT STORM.!CPVA 2007 </a:t>
            </a:r>
            <a:r>
              <a:rPr lang="en-US" sz="800" strike="sngStrike" dirty="0"/>
              <a:t>not had been in </a:t>
            </a:r>
            <a:r>
              <a:rPr lang="en-US" sz="800" strike="sngStrike" dirty="0" err="1"/>
              <a:t>wa</a:t>
            </a:r>
            <a:r>
              <a:rPr lang="en-US" sz="800" strike="sngStrike" dirty="0"/>
              <a:t>   </a:t>
            </a:r>
            <a:r>
              <a:rPr lang="en-US" sz="800" strike="sngStrike" dirty="0" err="1"/>
              <a:t>phil</a:t>
            </a:r>
            <a:r>
              <a:rPr lang="en-US" sz="800" strike="sngStrike" dirty="0"/>
              <a:t>/</a:t>
            </a:r>
            <a:r>
              <a:rPr lang="en-US" sz="800" strike="sngStrike" dirty="0" err="1"/>
              <a:t>kim</a:t>
            </a:r>
            <a:r>
              <a:rPr lang="en-US" sz="800" strike="sngStrike" dirty="0"/>
              <a:t> San Bruno, WW2 GRAVEYARD INTRUPTS </a:t>
            </a:r>
            <a:r>
              <a:rPr lang="en-US" sz="800" strike="sngStrike" dirty="0" err="1"/>
              <a:t>phiol</a:t>
            </a:r>
            <a:r>
              <a:rPr lang="en-US" sz="800" strike="sngStrike" dirty="0"/>
              <a:t>/</a:t>
            </a:r>
            <a:r>
              <a:rPr lang="en-US" sz="800" strike="sngStrike" dirty="0" err="1"/>
              <a:t>kimr</a:t>
            </a:r>
            <a:endParaRPr lang="en-US" sz="800" strike="sngStrike" dirty="0"/>
          </a:p>
          <a:p>
            <a:r>
              <a:rPr lang="en-US" sz="800" dirty="0"/>
              <a:t>I like </a:t>
            </a:r>
            <a:r>
              <a:rPr lang="en-US" sz="800" dirty="0" err="1"/>
              <a:t>chevy</a:t>
            </a:r>
            <a:r>
              <a:rPr lang="en-US" sz="800" dirty="0"/>
              <a:t> </a:t>
            </a:r>
            <a:r>
              <a:rPr lang="en-US" sz="800" dirty="0" err="1"/>
              <a:t>chacy</a:t>
            </a:r>
            <a:endParaRPr lang="en-US" sz="800" dirty="0"/>
          </a:p>
          <a:p>
            <a:r>
              <a:rPr lang="en-US" dirty="0"/>
              <a:t>G: </a:t>
            </a:r>
            <a:r>
              <a:rPr lang="en-US" sz="800" strike="sngStrike" dirty="0" err="1"/>
              <a:t>chey</a:t>
            </a:r>
            <a:r>
              <a:rPr lang="en-US" sz="800" strike="sngStrike" dirty="0"/>
              <a:t> </a:t>
            </a:r>
            <a:r>
              <a:rPr lang="en-US" sz="800" strike="sngStrike" dirty="0" err="1"/>
              <a:t>cahse</a:t>
            </a:r>
            <a:r>
              <a:rPr lang="en-US" sz="800" strike="sngStrike" dirty="0"/>
              <a:t> is </a:t>
            </a:r>
            <a:r>
              <a:rPr lang="en-US" sz="800" strike="sngStrike" dirty="0" err="1"/>
              <a:t>fny</a:t>
            </a:r>
            <a:r>
              <a:rPr lang="en-US" sz="800" strike="sngStrike" dirty="0"/>
              <a:t> I like </a:t>
            </a:r>
            <a:r>
              <a:rPr lang="en-US" sz="800" strike="sngStrike" dirty="0" err="1"/>
              <a:t>cheyc</a:t>
            </a:r>
            <a:r>
              <a:rPr lang="en-US" sz="800" strike="sngStrike" dirty="0"/>
              <a:t> hag also</a:t>
            </a:r>
          </a:p>
          <a:p>
            <a:r>
              <a:rPr lang="en-US" dirty="0"/>
              <a:t>!PRSIONT.AVABILIT: </a:t>
            </a:r>
            <a:r>
              <a:rPr lang="en-US" sz="800" strike="sngStrike" dirty="0" err="1"/>
              <a:t>sieltn</a:t>
            </a:r>
            <a:r>
              <a:rPr lang="en-US" sz="800" strike="sngStrike" dirty="0"/>
              <a:t>: </a:t>
            </a:r>
            <a:r>
              <a:rPr lang="en-US" sz="800" strike="sngStrike" dirty="0" err="1"/>
              <a:t>checy</a:t>
            </a:r>
            <a:r>
              <a:rPr lang="en-US" sz="800" strike="sngStrike" dirty="0"/>
              <a:t> chase is for </a:t>
            </a:r>
            <a:r>
              <a:rPr lang="en-US" sz="800" strike="sngStrike" dirty="0" err="1"/>
              <a:t>mextion</a:t>
            </a:r>
            <a:r>
              <a:rPr lang="en-US" sz="800" strike="sngStrike" dirty="0"/>
              <a:t>; you </a:t>
            </a:r>
            <a:r>
              <a:rPr lang="en-US" sz="800" strike="sngStrike" dirty="0" err="1"/>
              <a:t>agerman</a:t>
            </a:r>
            <a:endParaRPr lang="en-US" sz="800" strike="sngStrike" dirty="0"/>
          </a:p>
          <a:p>
            <a:endParaRPr lang="en-US" sz="800" strike="sngStrike" dirty="0"/>
          </a:p>
        </p:txBody>
      </p:sp>
      <p:pic>
        <p:nvPicPr>
          <p:cNvPr id="69" name="Picture 68"/>
          <p:cNvPicPr>
            <a:picLocks noChangeAspect="1"/>
          </p:cNvPicPr>
          <p:nvPr/>
        </p:nvPicPr>
        <p:blipFill>
          <a:blip r:embed="rId13"/>
          <a:stretch>
            <a:fillRect/>
          </a:stretch>
        </p:blipFill>
        <p:spPr>
          <a:xfrm>
            <a:off x="281956" y="5769147"/>
            <a:ext cx="1350539" cy="1225079"/>
          </a:xfrm>
          <a:prstGeom prst="rect">
            <a:avLst/>
          </a:prstGeom>
        </p:spPr>
      </p:pic>
      <p:sp>
        <p:nvSpPr>
          <p:cNvPr id="70" name="TextBox 69"/>
          <p:cNvSpPr txBox="1"/>
          <p:nvPr/>
        </p:nvSpPr>
        <p:spPr>
          <a:xfrm>
            <a:off x="7800313" y="2506214"/>
            <a:ext cx="1433406" cy="215444"/>
          </a:xfrm>
          <a:prstGeom prst="rect">
            <a:avLst/>
          </a:prstGeom>
          <a:noFill/>
        </p:spPr>
        <p:txBody>
          <a:bodyPr wrap="none" rtlCol="0">
            <a:spAutoFit/>
          </a:bodyPr>
          <a:lstStyle/>
          <a:p>
            <a:r>
              <a:rPr lang="en-US" sz="800" dirty="0"/>
              <a:t>7437 Quartz Circle, Dublin, CA</a:t>
            </a:r>
          </a:p>
        </p:txBody>
      </p:sp>
      <p:cxnSp>
        <p:nvCxnSpPr>
          <p:cNvPr id="72" name="Straight Connector 71"/>
          <p:cNvCxnSpPr/>
          <p:nvPr/>
        </p:nvCxnSpPr>
        <p:spPr>
          <a:xfrm flipV="1">
            <a:off x="1525316" y="1040774"/>
            <a:ext cx="2014267" cy="5374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3" name="Rectangle 72"/>
          <p:cNvSpPr/>
          <p:nvPr/>
        </p:nvSpPr>
        <p:spPr>
          <a:xfrm>
            <a:off x="9622971" y="866605"/>
            <a:ext cx="2569029" cy="4898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ATOMCLOCK</a:t>
            </a:r>
          </a:p>
        </p:txBody>
      </p:sp>
      <p:sp>
        <p:nvSpPr>
          <p:cNvPr id="74" name="Cube 73"/>
          <p:cNvSpPr/>
          <p:nvPr/>
        </p:nvSpPr>
        <p:spPr>
          <a:xfrm>
            <a:off x="1593305" y="1204686"/>
            <a:ext cx="1723535" cy="3407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DOCS(7Y)</a:t>
            </a:r>
          </a:p>
        </p:txBody>
      </p:sp>
      <p:sp>
        <p:nvSpPr>
          <p:cNvPr id="75" name="Round Single Corner Rectangle 74"/>
          <p:cNvSpPr/>
          <p:nvPr/>
        </p:nvSpPr>
        <p:spPr>
          <a:xfrm>
            <a:off x="2316865" y="865586"/>
            <a:ext cx="1196511" cy="319707"/>
          </a:xfrm>
          <a:prstGeom prst="round1Rect">
            <a:avLst/>
          </a:prstGeom>
          <a:solidFill>
            <a:srgbClr val="FF0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MARSHAL</a:t>
            </a:r>
          </a:p>
        </p:txBody>
      </p:sp>
      <p:cxnSp>
        <p:nvCxnSpPr>
          <p:cNvPr id="77" name="Straight Connector 76"/>
          <p:cNvCxnSpPr/>
          <p:nvPr/>
        </p:nvCxnSpPr>
        <p:spPr>
          <a:xfrm flipH="1" flipV="1">
            <a:off x="2487486" y="993567"/>
            <a:ext cx="1291035" cy="117983"/>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1317171" y="934105"/>
            <a:ext cx="1110215" cy="270581"/>
          </a:xfrm>
          <a:prstGeom prst="line">
            <a:avLst/>
          </a:prstGeom>
        </p:spPr>
        <p:style>
          <a:lnRef idx="1">
            <a:schemeClr val="accent1"/>
          </a:lnRef>
          <a:fillRef idx="0">
            <a:schemeClr val="accent1"/>
          </a:fillRef>
          <a:effectRef idx="0">
            <a:schemeClr val="accent1"/>
          </a:effectRef>
          <a:fontRef idx="minor">
            <a:schemeClr val="tx1"/>
          </a:fontRef>
        </p:style>
      </p:cxnSp>
      <p:pic>
        <p:nvPicPr>
          <p:cNvPr id="80" name="Picture 7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355161" y="3824683"/>
            <a:ext cx="818588" cy="1121295"/>
          </a:xfrm>
          <a:prstGeom prst="rect">
            <a:avLst/>
          </a:prstGeom>
        </p:spPr>
      </p:pic>
      <p:pic>
        <p:nvPicPr>
          <p:cNvPr id="81" name="Picture 8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5282" y="909165"/>
            <a:ext cx="428850" cy="428850"/>
          </a:xfrm>
          <a:prstGeom prst="rect">
            <a:avLst/>
          </a:prstGeom>
        </p:spPr>
      </p:pic>
      <p:sp>
        <p:nvSpPr>
          <p:cNvPr id="82" name="Rectangle 81"/>
          <p:cNvSpPr/>
          <p:nvPr/>
        </p:nvSpPr>
        <p:spPr>
          <a:xfrm>
            <a:off x="8327433" y="6507103"/>
            <a:ext cx="3622595" cy="369332"/>
          </a:xfrm>
          <a:prstGeom prst="rect">
            <a:avLst/>
          </a:prstGeom>
        </p:spPr>
        <p:txBody>
          <a:bodyPr wrap="none">
            <a:spAutoFit/>
          </a:bodyPr>
          <a:lstStyle/>
          <a:p>
            <a:r>
              <a:rPr lang="en-US" strike="sngStrike" dirty="0"/>
              <a:t>St. </a:t>
            </a:r>
            <a:r>
              <a:rPr lang="en-US" strike="sngStrike" dirty="0" err="1"/>
              <a:t>Francio.Angela</a:t>
            </a:r>
            <a:r>
              <a:rPr lang="en-US" strike="sngStrike" dirty="0"/>
              <a:t> </a:t>
            </a:r>
            <a:r>
              <a:rPr lang="en-US" dirty="0"/>
              <a:t>!EDEN POPE VIEW</a:t>
            </a:r>
          </a:p>
        </p:txBody>
      </p:sp>
      <p:sp>
        <p:nvSpPr>
          <p:cNvPr id="83" name="TextBox 82"/>
          <p:cNvSpPr txBox="1"/>
          <p:nvPr/>
        </p:nvSpPr>
        <p:spPr>
          <a:xfrm>
            <a:off x="8991600" y="5715067"/>
            <a:ext cx="1985672" cy="369332"/>
          </a:xfrm>
          <a:prstGeom prst="rect">
            <a:avLst/>
          </a:prstGeom>
          <a:noFill/>
        </p:spPr>
        <p:txBody>
          <a:bodyPr wrap="none" rtlCol="0">
            <a:spAutoFit/>
          </a:bodyPr>
          <a:lstStyle/>
          <a:p>
            <a:r>
              <a:rPr lang="en-US" dirty="0"/>
              <a:t>CDCR(</a:t>
            </a:r>
            <a:r>
              <a:rPr lang="en-US" dirty="0" err="1"/>
              <a:t>Jim,coldwell</a:t>
            </a:r>
            <a:r>
              <a:rPr lang="en-US" dirty="0"/>
              <a:t>)</a:t>
            </a:r>
          </a:p>
        </p:txBody>
      </p:sp>
      <p:pic>
        <p:nvPicPr>
          <p:cNvPr id="84" name="Picture 8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83896" y="5717965"/>
            <a:ext cx="532286" cy="532286"/>
          </a:xfrm>
          <a:prstGeom prst="rect">
            <a:avLst/>
          </a:prstGeom>
        </p:spPr>
      </p:pic>
      <p:pic>
        <p:nvPicPr>
          <p:cNvPr id="85" name="Picture 84"/>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0090938" y="5742886"/>
            <a:ext cx="631611" cy="330068"/>
          </a:xfrm>
          <a:prstGeom prst="rect">
            <a:avLst/>
          </a:prstGeom>
        </p:spPr>
      </p:pic>
      <p:cxnSp>
        <p:nvCxnSpPr>
          <p:cNvPr id="87" name="Straight Connector 86"/>
          <p:cNvCxnSpPr>
            <a:endCxn id="83" idx="0"/>
          </p:cNvCxnSpPr>
          <p:nvPr/>
        </p:nvCxnSpPr>
        <p:spPr>
          <a:xfrm flipH="1" flipV="1">
            <a:off x="9984436" y="5715067"/>
            <a:ext cx="1129878" cy="269041"/>
          </a:xfrm>
          <a:prstGeom prst="line">
            <a:avLst/>
          </a:prstGeom>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277FA34A-B404-47BC-8A8A-E7863A66DC3C}"/>
              </a:ext>
            </a:extLst>
          </p:cNvPr>
          <p:cNvSpPr/>
          <p:nvPr/>
        </p:nvSpPr>
        <p:spPr>
          <a:xfrm>
            <a:off x="9622970" y="5739861"/>
            <a:ext cx="1354301" cy="27427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a:stCxn id="88" idx="1"/>
            <a:endCxn id="88" idx="3"/>
          </p:cNvCxnSpPr>
          <p:nvPr/>
        </p:nvCxnSpPr>
        <p:spPr>
          <a:xfrm>
            <a:off x="9622970" y="5876996"/>
            <a:ext cx="1354301"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277FA34A-B404-47BC-8A8A-E7863A66DC3C}"/>
              </a:ext>
            </a:extLst>
          </p:cNvPr>
          <p:cNvSpPr/>
          <p:nvPr/>
        </p:nvSpPr>
        <p:spPr>
          <a:xfrm>
            <a:off x="8363554" y="6537126"/>
            <a:ext cx="3586474" cy="27427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a:off x="8479971" y="6640286"/>
            <a:ext cx="1926773" cy="97761"/>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flipH="1">
            <a:off x="2864108" y="6618731"/>
            <a:ext cx="389830" cy="262114"/>
          </a:xfrm>
          <a:prstGeom prst="rect">
            <a:avLst/>
          </a:prstGeom>
        </p:spPr>
      </p:pic>
      <p:cxnSp>
        <p:nvCxnSpPr>
          <p:cNvPr id="97" name="Straight Connector 96"/>
          <p:cNvCxnSpPr/>
          <p:nvPr/>
        </p:nvCxnSpPr>
        <p:spPr>
          <a:xfrm flipV="1">
            <a:off x="2487486" y="6729347"/>
            <a:ext cx="886513" cy="60731"/>
          </a:xfrm>
          <a:prstGeom prst="line">
            <a:avLst/>
          </a:prstGeom>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189705" y="6532080"/>
            <a:ext cx="793807" cy="369332"/>
          </a:xfrm>
          <a:prstGeom prst="rect">
            <a:avLst/>
          </a:prstGeom>
          <a:noFill/>
        </p:spPr>
        <p:txBody>
          <a:bodyPr wrap="none" rtlCol="0">
            <a:spAutoFit/>
          </a:bodyPr>
          <a:lstStyle/>
          <a:p>
            <a:r>
              <a:rPr lang="en-US" dirty="0"/>
              <a:t>Other:</a:t>
            </a:r>
          </a:p>
        </p:txBody>
      </p:sp>
      <p:sp>
        <p:nvSpPr>
          <p:cNvPr id="99" name="Rectangle 98">
            <a:extLst>
              <a:ext uri="{FF2B5EF4-FFF2-40B4-BE49-F238E27FC236}">
                <a16:creationId xmlns:a16="http://schemas.microsoft.com/office/drawing/2014/main" id="{277FA34A-B404-47BC-8A8A-E7863A66DC3C}"/>
              </a:ext>
            </a:extLst>
          </p:cNvPr>
          <p:cNvSpPr/>
          <p:nvPr/>
        </p:nvSpPr>
        <p:spPr>
          <a:xfrm>
            <a:off x="2200558" y="6548580"/>
            <a:ext cx="1173441" cy="30942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299372" y="3646597"/>
            <a:ext cx="876300" cy="876300"/>
          </a:xfrm>
          <a:prstGeom prst="rect">
            <a:avLst/>
          </a:prstGeom>
        </p:spPr>
      </p:pic>
      <p:pic>
        <p:nvPicPr>
          <p:cNvPr id="101" name="Picture 10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flipH="1">
            <a:off x="13220" y="3052557"/>
            <a:ext cx="1363223" cy="1109225"/>
          </a:xfrm>
          <a:prstGeom prst="rect">
            <a:avLst/>
          </a:prstGeom>
        </p:spPr>
      </p:pic>
      <p:pic>
        <p:nvPicPr>
          <p:cNvPr id="102" name="Picture 10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084805" y="4170089"/>
            <a:ext cx="966862" cy="643403"/>
          </a:xfrm>
          <a:prstGeom prst="rect">
            <a:avLst/>
          </a:prstGeom>
        </p:spPr>
      </p:pic>
      <p:pic>
        <p:nvPicPr>
          <p:cNvPr id="103" name="Picture 102"/>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35874" y="4329834"/>
            <a:ext cx="506126" cy="506126"/>
          </a:xfrm>
          <a:prstGeom prst="rect">
            <a:avLst/>
          </a:prstGeom>
        </p:spPr>
      </p:pic>
      <p:pic>
        <p:nvPicPr>
          <p:cNvPr id="105" name="Picture 104"/>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5155885" y="1686098"/>
            <a:ext cx="504823" cy="504823"/>
          </a:xfrm>
          <a:prstGeom prst="rect">
            <a:avLst/>
          </a:prstGeom>
        </p:spPr>
      </p:pic>
      <p:cxnSp>
        <p:nvCxnSpPr>
          <p:cNvPr id="107" name="Straight Connector 106"/>
          <p:cNvCxnSpPr/>
          <p:nvPr/>
        </p:nvCxnSpPr>
        <p:spPr>
          <a:xfrm flipH="1" flipV="1">
            <a:off x="5093804" y="1629489"/>
            <a:ext cx="633989" cy="63809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3490416" y="6553360"/>
            <a:ext cx="1874231" cy="369332"/>
          </a:xfrm>
          <a:prstGeom prst="rect">
            <a:avLst/>
          </a:prstGeom>
          <a:noFill/>
        </p:spPr>
        <p:txBody>
          <a:bodyPr wrap="none" rtlCol="0">
            <a:spAutoFit/>
          </a:bodyPr>
          <a:lstStyle/>
          <a:p>
            <a:r>
              <a:rPr lang="en-US" b="1" dirty="0"/>
              <a:t>LIVEING MY LIFE: </a:t>
            </a:r>
          </a:p>
        </p:txBody>
      </p:sp>
      <p:pic>
        <p:nvPicPr>
          <p:cNvPr id="109" name="Picture 108"/>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5257062" y="6585641"/>
            <a:ext cx="287411" cy="287411"/>
          </a:xfrm>
          <a:prstGeom prst="rect">
            <a:avLst/>
          </a:prstGeom>
        </p:spPr>
      </p:pic>
      <p:pic>
        <p:nvPicPr>
          <p:cNvPr id="110" name="Picture 109"/>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5510701" y="6592301"/>
            <a:ext cx="170818" cy="221977"/>
          </a:xfrm>
          <a:prstGeom prst="rect">
            <a:avLst/>
          </a:prstGeom>
        </p:spPr>
      </p:pic>
      <p:pic>
        <p:nvPicPr>
          <p:cNvPr id="111" name="Picture 110"/>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flipH="1">
            <a:off x="5727793" y="6629125"/>
            <a:ext cx="152306" cy="228875"/>
          </a:xfrm>
          <a:prstGeom prst="rect">
            <a:avLst/>
          </a:prstGeom>
        </p:spPr>
      </p:pic>
      <p:cxnSp>
        <p:nvCxnSpPr>
          <p:cNvPr id="113" name="Straight Connector 112"/>
          <p:cNvCxnSpPr/>
          <p:nvPr/>
        </p:nvCxnSpPr>
        <p:spPr>
          <a:xfrm flipV="1">
            <a:off x="5093804" y="6738047"/>
            <a:ext cx="1063155" cy="68531"/>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168691" y="4086746"/>
            <a:ext cx="888385" cy="369332"/>
          </a:xfrm>
          <a:prstGeom prst="rect">
            <a:avLst/>
          </a:prstGeom>
          <a:noFill/>
        </p:spPr>
        <p:txBody>
          <a:bodyPr wrap="none" rtlCol="0">
            <a:spAutoFit/>
          </a:bodyPr>
          <a:lstStyle/>
          <a:p>
            <a:r>
              <a:rPr lang="en-US" b="1" dirty="0"/>
              <a:t>ONSITE</a:t>
            </a:r>
          </a:p>
        </p:txBody>
      </p:sp>
      <p:sp>
        <p:nvSpPr>
          <p:cNvPr id="115" name="TextBox 114"/>
          <p:cNvSpPr txBox="1"/>
          <p:nvPr/>
        </p:nvSpPr>
        <p:spPr>
          <a:xfrm>
            <a:off x="5138308" y="3824683"/>
            <a:ext cx="899605" cy="215444"/>
          </a:xfrm>
          <a:prstGeom prst="rect">
            <a:avLst/>
          </a:prstGeom>
          <a:noFill/>
        </p:spPr>
        <p:txBody>
          <a:bodyPr wrap="none" rtlCol="0">
            <a:spAutoFit/>
          </a:bodyPr>
          <a:lstStyle/>
          <a:p>
            <a:r>
              <a:rPr lang="en-US" sz="800" strike="sngStrike" dirty="0" err="1"/>
              <a:t>Gorbhace</a:t>
            </a:r>
            <a:r>
              <a:rPr lang="en-US" sz="800" strike="sngStrike" dirty="0"/>
              <a:t>(doulas</a:t>
            </a:r>
            <a:endParaRPr lang="en-US" dirty="0"/>
          </a:p>
        </p:txBody>
      </p:sp>
      <p:sp>
        <p:nvSpPr>
          <p:cNvPr id="116" name="TextBox 115"/>
          <p:cNvSpPr txBox="1"/>
          <p:nvPr/>
        </p:nvSpPr>
        <p:spPr>
          <a:xfrm>
            <a:off x="5275227" y="5170831"/>
            <a:ext cx="5388398" cy="646331"/>
          </a:xfrm>
          <a:prstGeom prst="rect">
            <a:avLst/>
          </a:prstGeom>
          <a:noFill/>
        </p:spPr>
        <p:txBody>
          <a:bodyPr wrap="none" rtlCol="0">
            <a:spAutoFit/>
          </a:bodyPr>
          <a:lstStyle/>
          <a:p>
            <a:r>
              <a:rPr lang="en-US" dirty="0"/>
              <a:t>HOMCE:GHOST:HOCMENANA: full </a:t>
            </a:r>
            <a:r>
              <a:rPr lang="en-US" dirty="0" err="1"/>
              <a:t>tim</a:t>
            </a:r>
            <a:r>
              <a:rPr lang="en-US" dirty="0"/>
              <a:t> job; </a:t>
            </a:r>
            <a:r>
              <a:rPr lang="en-US" dirty="0" err="1"/>
              <a:t>bunis</a:t>
            </a:r>
            <a:r>
              <a:rPr lang="en-US" dirty="0"/>
              <a:t>; </a:t>
            </a:r>
            <a:r>
              <a:rPr lang="en-US" dirty="0" err="1"/>
              <a:t>aaron</a:t>
            </a:r>
            <a:endParaRPr lang="en-US" dirty="0"/>
          </a:p>
          <a:p>
            <a:r>
              <a:rPr lang="en-US" b="1" dirty="0"/>
              <a:t>2000 IMPORT </a:t>
            </a:r>
            <a:r>
              <a:rPr lang="en-US" dirty="0"/>
              <a:t>G.CAR</a:t>
            </a:r>
          </a:p>
        </p:txBody>
      </p:sp>
      <p:pic>
        <p:nvPicPr>
          <p:cNvPr id="117" name="Picture 116"/>
          <p:cNvPicPr>
            <a:picLocks noChangeAspect="1"/>
          </p:cNvPicPr>
          <p:nvPr/>
        </p:nvPicPr>
        <p:blipFill>
          <a:blip r:embed="rId27" cstate="hqprint">
            <a:extLst>
              <a:ext uri="{28A0092B-C50C-407E-A947-70E740481C1C}">
                <a14:useLocalDpi xmlns:a14="http://schemas.microsoft.com/office/drawing/2010/main" val="0"/>
              </a:ext>
            </a:extLst>
          </a:blip>
          <a:stretch>
            <a:fillRect/>
          </a:stretch>
        </p:blipFill>
        <p:spPr>
          <a:xfrm>
            <a:off x="7832447" y="5715337"/>
            <a:ext cx="221395" cy="221395"/>
          </a:xfrm>
          <a:prstGeom prst="rect">
            <a:avLst/>
          </a:prstGeom>
        </p:spPr>
      </p:pic>
      <p:cxnSp>
        <p:nvCxnSpPr>
          <p:cNvPr id="119" name="Straight Connector 118"/>
          <p:cNvCxnSpPr/>
          <p:nvPr/>
        </p:nvCxnSpPr>
        <p:spPr>
          <a:xfrm flipV="1">
            <a:off x="7572893" y="5717965"/>
            <a:ext cx="593431" cy="271815"/>
          </a:xfrm>
          <a:prstGeom prst="line">
            <a:avLst/>
          </a:prstGeom>
        </p:spPr>
        <p:style>
          <a:lnRef idx="1">
            <a:schemeClr val="accent1"/>
          </a:lnRef>
          <a:fillRef idx="0">
            <a:schemeClr val="accent1"/>
          </a:fillRef>
          <a:effectRef idx="0">
            <a:schemeClr val="accent1"/>
          </a:effectRef>
          <a:fontRef idx="minor">
            <a:schemeClr val="tx1"/>
          </a:fontRef>
        </p:style>
      </p:cxnSp>
      <p:pic>
        <p:nvPicPr>
          <p:cNvPr id="120" name="Picture 119"/>
          <p:cNvPicPr>
            <a:picLocks noChangeAspect="1"/>
          </p:cNvPicPr>
          <p:nvPr/>
        </p:nvPicPr>
        <p:blipFill>
          <a:blip r:embed="rId28" cstate="hqprint">
            <a:extLst>
              <a:ext uri="{28A0092B-C50C-407E-A947-70E740481C1C}">
                <a14:useLocalDpi xmlns:a14="http://schemas.microsoft.com/office/drawing/2010/main" val="0"/>
              </a:ext>
            </a:extLst>
          </a:blip>
          <a:stretch>
            <a:fillRect/>
          </a:stretch>
        </p:blipFill>
        <p:spPr>
          <a:xfrm>
            <a:off x="5176501" y="2213649"/>
            <a:ext cx="434056" cy="434056"/>
          </a:xfrm>
          <a:prstGeom prst="rect">
            <a:avLst/>
          </a:prstGeom>
        </p:spPr>
      </p:pic>
      <p:sp>
        <p:nvSpPr>
          <p:cNvPr id="121" name="TextBox 120"/>
          <p:cNvSpPr txBox="1"/>
          <p:nvPr/>
        </p:nvSpPr>
        <p:spPr>
          <a:xfrm>
            <a:off x="5511124" y="2199110"/>
            <a:ext cx="2198038" cy="492443"/>
          </a:xfrm>
          <a:prstGeom prst="rect">
            <a:avLst/>
          </a:prstGeom>
          <a:noFill/>
        </p:spPr>
        <p:txBody>
          <a:bodyPr wrap="none" rtlCol="0">
            <a:spAutoFit/>
          </a:bodyPr>
          <a:lstStyle/>
          <a:p>
            <a:r>
              <a:rPr lang="en-US" sz="800" strike="sngStrike" dirty="0"/>
              <a:t>x/y</a:t>
            </a:r>
            <a:r>
              <a:rPr lang="en-US" dirty="0"/>
              <a:t> 41.FBI:WMD:KING  </a:t>
            </a:r>
          </a:p>
          <a:p>
            <a:r>
              <a:rPr lang="en-US" sz="800" strike="sngStrike" dirty="0" err="1"/>
              <a:t>yellw</a:t>
            </a:r>
            <a:r>
              <a:rPr lang="en-US" sz="800" strike="sngStrike" dirty="0"/>
              <a:t> </a:t>
            </a:r>
            <a:r>
              <a:rPr lang="en-US" sz="800" strike="sngStrike" dirty="0" err="1"/>
              <a:t>ejaluaciotn</a:t>
            </a:r>
            <a:r>
              <a:rPr lang="en-US" sz="800" strike="sngStrike" dirty="0"/>
              <a:t> </a:t>
            </a:r>
            <a:r>
              <a:rPr lang="en-US" sz="800" strike="sngStrike" dirty="0" err="1"/>
              <a:t>logcla</a:t>
            </a:r>
            <a:r>
              <a:rPr lang="en-US" sz="800" strike="sngStrike" dirty="0"/>
              <a:t> and computer </a:t>
            </a:r>
            <a:r>
              <a:rPr lang="en-US" sz="800" strike="sngStrike" dirty="0" err="1"/>
              <a:t>leslie</a:t>
            </a:r>
            <a:endParaRPr lang="en-US" sz="800" strike="sngStrike" dirty="0"/>
          </a:p>
        </p:txBody>
      </p:sp>
      <p:cxnSp>
        <p:nvCxnSpPr>
          <p:cNvPr id="123" name="Straight Connector 122"/>
          <p:cNvCxnSpPr/>
          <p:nvPr/>
        </p:nvCxnSpPr>
        <p:spPr>
          <a:xfrm flipV="1">
            <a:off x="5003168" y="2047057"/>
            <a:ext cx="889989" cy="73698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V="1">
            <a:off x="2159747" y="3786531"/>
            <a:ext cx="1955139" cy="93524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a:stCxn id="103" idx="1"/>
          </p:cNvCxnSpPr>
          <p:nvPr/>
        </p:nvCxnSpPr>
        <p:spPr>
          <a:xfrm flipV="1">
            <a:off x="6935874" y="3940688"/>
            <a:ext cx="809172" cy="642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5750145" y="4212765"/>
            <a:ext cx="1078052" cy="630942"/>
          </a:xfrm>
          <a:prstGeom prst="rect">
            <a:avLst/>
          </a:prstGeom>
          <a:noFill/>
        </p:spPr>
        <p:txBody>
          <a:bodyPr wrap="none" rtlCol="0">
            <a:spAutoFit/>
          </a:bodyPr>
          <a:lstStyle/>
          <a:p>
            <a:r>
              <a:rPr lang="en-US" sz="800" strike="sngStrike" dirty="0" err="1"/>
              <a:t>Boyfreind</a:t>
            </a:r>
            <a:endParaRPr lang="en-US" sz="800" strike="sngStrike" dirty="0"/>
          </a:p>
          <a:p>
            <a:r>
              <a:rPr lang="en-US" dirty="0"/>
              <a:t>SECURITY</a:t>
            </a:r>
          </a:p>
          <a:p>
            <a:r>
              <a:rPr lang="en-US" sz="900" dirty="0"/>
              <a:t>THEFT OFFICER</a:t>
            </a:r>
          </a:p>
        </p:txBody>
      </p:sp>
      <p:sp>
        <p:nvSpPr>
          <p:cNvPr id="129" name="TextBox 128"/>
          <p:cNvSpPr txBox="1"/>
          <p:nvPr/>
        </p:nvSpPr>
        <p:spPr>
          <a:xfrm>
            <a:off x="5639215" y="4647836"/>
            <a:ext cx="1326004" cy="215444"/>
          </a:xfrm>
          <a:prstGeom prst="rect">
            <a:avLst/>
          </a:prstGeom>
          <a:noFill/>
        </p:spPr>
        <p:txBody>
          <a:bodyPr wrap="none" rtlCol="0">
            <a:spAutoFit/>
          </a:bodyPr>
          <a:lstStyle/>
          <a:p>
            <a:r>
              <a:rPr lang="en-US" sz="800" dirty="0"/>
              <a:t>(</a:t>
            </a:r>
            <a:r>
              <a:rPr lang="en-US" sz="800" dirty="0" err="1"/>
              <a:t>delta,standing</a:t>
            </a:r>
            <a:r>
              <a:rPr lang="en-US" sz="800" dirty="0"/>
              <a:t> </a:t>
            </a:r>
            <a:r>
              <a:rPr lang="en-US" sz="800" dirty="0" err="1"/>
              <a:t>coodiantes</a:t>
            </a:r>
            <a:r>
              <a:rPr lang="en-US" sz="800" dirty="0"/>
              <a:t>)</a:t>
            </a:r>
          </a:p>
        </p:txBody>
      </p:sp>
      <p:sp>
        <p:nvSpPr>
          <p:cNvPr id="130" name="Rectangle 129"/>
          <p:cNvSpPr/>
          <p:nvPr/>
        </p:nvSpPr>
        <p:spPr>
          <a:xfrm>
            <a:off x="8912634" y="3855461"/>
            <a:ext cx="1154868" cy="369332"/>
          </a:xfrm>
          <a:prstGeom prst="rect">
            <a:avLst/>
          </a:prstGeom>
        </p:spPr>
        <p:txBody>
          <a:bodyPr wrap="none">
            <a:spAutoFit/>
          </a:bodyPr>
          <a:lstStyle/>
          <a:p>
            <a:r>
              <a:rPr lang="en-US" b="1" dirty="0"/>
              <a:t>G.ONSITE.</a:t>
            </a:r>
          </a:p>
        </p:txBody>
      </p:sp>
      <p:pic>
        <p:nvPicPr>
          <p:cNvPr id="131" name="Picture 130"/>
          <p:cNvPicPr>
            <a:picLocks noChangeAspect="1"/>
          </p:cNvPicPr>
          <p:nvPr/>
        </p:nvPicPr>
        <p:blipFill>
          <a:blip r:embed="rId29" cstate="hqprint">
            <a:extLst>
              <a:ext uri="{28A0092B-C50C-407E-A947-70E740481C1C}">
                <a14:useLocalDpi xmlns:a14="http://schemas.microsoft.com/office/drawing/2010/main" val="0"/>
              </a:ext>
            </a:extLst>
          </a:blip>
          <a:stretch>
            <a:fillRect/>
          </a:stretch>
        </p:blipFill>
        <p:spPr>
          <a:xfrm>
            <a:off x="9300234" y="4175962"/>
            <a:ext cx="627549" cy="522958"/>
          </a:xfrm>
          <a:prstGeom prst="rect">
            <a:avLst/>
          </a:prstGeom>
        </p:spPr>
      </p:pic>
      <p:cxnSp>
        <p:nvCxnSpPr>
          <p:cNvPr id="133" name="Straight Connector 132"/>
          <p:cNvCxnSpPr/>
          <p:nvPr/>
        </p:nvCxnSpPr>
        <p:spPr>
          <a:xfrm flipV="1">
            <a:off x="9051667" y="3966565"/>
            <a:ext cx="1287992" cy="846927"/>
          </a:xfrm>
          <a:prstGeom prst="line">
            <a:avLst/>
          </a:prstGeom>
        </p:spPr>
        <p:style>
          <a:lnRef idx="1">
            <a:schemeClr val="accent1"/>
          </a:lnRef>
          <a:fillRef idx="0">
            <a:schemeClr val="accent1"/>
          </a:fillRef>
          <a:effectRef idx="0">
            <a:schemeClr val="accent1"/>
          </a:effectRef>
          <a:fontRef idx="minor">
            <a:schemeClr val="tx1"/>
          </a:fontRef>
        </p:style>
      </p:cxnSp>
      <p:pic>
        <p:nvPicPr>
          <p:cNvPr id="104" name="Picture 103">
            <a:extLst>
              <a:ext uri="{FF2B5EF4-FFF2-40B4-BE49-F238E27FC236}">
                <a16:creationId xmlns:a16="http://schemas.microsoft.com/office/drawing/2014/main" id="{8FA33F42-DB7D-49A5-AB87-34336FE0FD3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183620" y="6529893"/>
            <a:ext cx="258903" cy="309421"/>
          </a:xfrm>
          <a:prstGeom prst="rect">
            <a:avLst/>
          </a:prstGeom>
        </p:spPr>
      </p:pic>
      <p:pic>
        <p:nvPicPr>
          <p:cNvPr id="106" name="Picture 105">
            <a:extLst>
              <a:ext uri="{FF2B5EF4-FFF2-40B4-BE49-F238E27FC236}">
                <a16:creationId xmlns:a16="http://schemas.microsoft.com/office/drawing/2014/main" id="{53B19482-D349-44CF-9353-E9996429A308}"/>
              </a:ext>
            </a:extLst>
          </p:cNvPr>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5906760" y="6567528"/>
            <a:ext cx="313317" cy="313317"/>
          </a:xfrm>
          <a:prstGeom prst="rect">
            <a:avLst/>
          </a:prstGeom>
        </p:spPr>
      </p:pic>
      <p:pic>
        <p:nvPicPr>
          <p:cNvPr id="2" name="Picture 1">
            <a:extLst>
              <a:ext uri="{FF2B5EF4-FFF2-40B4-BE49-F238E27FC236}">
                <a16:creationId xmlns:a16="http://schemas.microsoft.com/office/drawing/2014/main" id="{7072F9D6-DFB4-4100-9262-36C1D414FB97}"/>
              </a:ext>
            </a:extLst>
          </p:cNvPr>
          <p:cNvPicPr>
            <a:picLocks noChangeAspect="1"/>
          </p:cNvPicPr>
          <p:nvPr/>
        </p:nvPicPr>
        <p:blipFill>
          <a:blip r:embed="rId30"/>
          <a:stretch>
            <a:fillRect/>
          </a:stretch>
        </p:blipFill>
        <p:spPr>
          <a:xfrm>
            <a:off x="7430685" y="4347749"/>
            <a:ext cx="768869" cy="472050"/>
          </a:xfrm>
          <a:prstGeom prst="rect">
            <a:avLst/>
          </a:prstGeom>
        </p:spPr>
      </p:pic>
      <p:cxnSp>
        <p:nvCxnSpPr>
          <p:cNvPr id="10" name="Straight Connector 9">
            <a:extLst>
              <a:ext uri="{FF2B5EF4-FFF2-40B4-BE49-F238E27FC236}">
                <a16:creationId xmlns:a16="http://schemas.microsoft.com/office/drawing/2014/main" id="{034E708C-EE2E-496E-B976-97974952D77B}"/>
              </a:ext>
            </a:extLst>
          </p:cNvPr>
          <p:cNvCxnSpPr/>
          <p:nvPr/>
        </p:nvCxnSpPr>
        <p:spPr>
          <a:xfrm flipV="1">
            <a:off x="7647966" y="4178603"/>
            <a:ext cx="1381591" cy="636534"/>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BD572A0-DC07-4327-990C-FEC371EC0932}"/>
              </a:ext>
            </a:extLst>
          </p:cNvPr>
          <p:cNvSpPr txBox="1"/>
          <p:nvPr/>
        </p:nvSpPr>
        <p:spPr>
          <a:xfrm>
            <a:off x="5474319" y="3971930"/>
            <a:ext cx="1020792" cy="369332"/>
          </a:xfrm>
          <a:prstGeom prst="rect">
            <a:avLst/>
          </a:prstGeom>
          <a:noFill/>
        </p:spPr>
        <p:txBody>
          <a:bodyPr wrap="none" rtlCol="0">
            <a:spAutoFit/>
          </a:bodyPr>
          <a:lstStyle/>
          <a:p>
            <a:r>
              <a:rPr lang="en-US" b="1" dirty="0"/>
              <a:t>IMPORT </a:t>
            </a:r>
          </a:p>
        </p:txBody>
      </p:sp>
      <p:sp>
        <p:nvSpPr>
          <p:cNvPr id="27" name="Rectangle 26">
            <a:extLst>
              <a:ext uri="{FF2B5EF4-FFF2-40B4-BE49-F238E27FC236}">
                <a16:creationId xmlns:a16="http://schemas.microsoft.com/office/drawing/2014/main" id="{5AC0FCDB-8990-4217-9BA4-783D8C95CE70}"/>
              </a:ext>
            </a:extLst>
          </p:cNvPr>
          <p:cNvSpPr/>
          <p:nvPr/>
        </p:nvSpPr>
        <p:spPr>
          <a:xfrm>
            <a:off x="8471146" y="3858581"/>
            <a:ext cx="835639" cy="3908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SALES</a:t>
            </a:r>
          </a:p>
        </p:txBody>
      </p:sp>
      <p:sp>
        <p:nvSpPr>
          <p:cNvPr id="28" name="TextBox 27">
            <a:extLst>
              <a:ext uri="{FF2B5EF4-FFF2-40B4-BE49-F238E27FC236}">
                <a16:creationId xmlns:a16="http://schemas.microsoft.com/office/drawing/2014/main" id="{13B64F23-77F8-4C98-9DCA-C1ECDFBCAD91}"/>
              </a:ext>
            </a:extLst>
          </p:cNvPr>
          <p:cNvSpPr txBox="1"/>
          <p:nvPr/>
        </p:nvSpPr>
        <p:spPr>
          <a:xfrm>
            <a:off x="6491367" y="3835310"/>
            <a:ext cx="1241045" cy="246221"/>
          </a:xfrm>
          <a:prstGeom prst="rect">
            <a:avLst/>
          </a:prstGeom>
          <a:noFill/>
        </p:spPr>
        <p:txBody>
          <a:bodyPr wrap="none" rtlCol="0">
            <a:spAutoFit/>
          </a:bodyPr>
          <a:lstStyle/>
          <a:p>
            <a:r>
              <a:rPr lang="en-US" sz="1000" dirty="0"/>
              <a:t>SQ.՗187.PREA.CPVA</a:t>
            </a:r>
          </a:p>
        </p:txBody>
      </p:sp>
      <p:pic>
        <p:nvPicPr>
          <p:cNvPr id="112" name="Picture 111">
            <a:extLst>
              <a:ext uri="{FF2B5EF4-FFF2-40B4-BE49-F238E27FC236}">
                <a16:creationId xmlns:a16="http://schemas.microsoft.com/office/drawing/2014/main" id="{1572F80E-74BD-438C-A842-C97E80357BEB}"/>
              </a:ext>
            </a:extLst>
          </p:cNvPr>
          <p:cNvPicPr>
            <a:picLocks noChangeAspect="1"/>
          </p:cNvPicPr>
          <p:nvPr/>
        </p:nvPicPr>
        <p:blipFill>
          <a:blip r:embed="rId28" cstate="hqprint">
            <a:extLst>
              <a:ext uri="{28A0092B-C50C-407E-A947-70E740481C1C}">
                <a14:useLocalDpi xmlns:a14="http://schemas.microsoft.com/office/drawing/2010/main" val="0"/>
              </a:ext>
            </a:extLst>
          </a:blip>
          <a:stretch>
            <a:fillRect/>
          </a:stretch>
        </p:blipFill>
        <p:spPr>
          <a:xfrm>
            <a:off x="6538876" y="6443023"/>
            <a:ext cx="434056" cy="434056"/>
          </a:xfrm>
          <a:prstGeom prst="rect">
            <a:avLst/>
          </a:prstGeom>
        </p:spPr>
      </p:pic>
      <p:pic>
        <p:nvPicPr>
          <p:cNvPr id="118" name="Picture 117">
            <a:extLst>
              <a:ext uri="{FF2B5EF4-FFF2-40B4-BE49-F238E27FC236}">
                <a16:creationId xmlns:a16="http://schemas.microsoft.com/office/drawing/2014/main" id="{F1E0C3E4-61B7-480D-A565-3CA8831B16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1530" y="6610227"/>
            <a:ext cx="578065" cy="231226"/>
          </a:xfrm>
          <a:prstGeom prst="rect">
            <a:avLst/>
          </a:prstGeom>
        </p:spPr>
      </p:pic>
      <p:sp>
        <p:nvSpPr>
          <p:cNvPr id="29" name="TextBox 28">
            <a:extLst>
              <a:ext uri="{FF2B5EF4-FFF2-40B4-BE49-F238E27FC236}">
                <a16:creationId xmlns:a16="http://schemas.microsoft.com/office/drawing/2014/main" id="{FC3B0C3B-63FF-4D1E-BA9F-FD14E004298B}"/>
              </a:ext>
            </a:extLst>
          </p:cNvPr>
          <p:cNvSpPr txBox="1"/>
          <p:nvPr/>
        </p:nvSpPr>
        <p:spPr>
          <a:xfrm>
            <a:off x="5075612" y="6644407"/>
            <a:ext cx="1483098" cy="215444"/>
          </a:xfrm>
          <a:prstGeom prst="rect">
            <a:avLst/>
          </a:prstGeom>
          <a:noFill/>
        </p:spPr>
        <p:txBody>
          <a:bodyPr wrap="none" rtlCol="0">
            <a:spAutoFit/>
          </a:bodyPr>
          <a:lstStyle/>
          <a:p>
            <a:r>
              <a:rPr lang="en-US" sz="800" strike="sngStrike" dirty="0"/>
              <a:t>Call on the </a:t>
            </a:r>
            <a:r>
              <a:rPr lang="en-US" sz="800" strike="sngStrike" dirty="0" err="1"/>
              <a:t>phone,ring</a:t>
            </a:r>
            <a:r>
              <a:rPr lang="en-US" sz="800" strike="sngStrike" dirty="0"/>
              <a:t> </a:t>
            </a:r>
            <a:r>
              <a:rPr lang="en-US" sz="800" strike="sngStrike" dirty="0" err="1"/>
              <a:t>doorball</a:t>
            </a:r>
            <a:endParaRPr lang="en-US" sz="800" strike="sngStrike" dirty="0"/>
          </a:p>
        </p:txBody>
      </p:sp>
      <p:sp>
        <p:nvSpPr>
          <p:cNvPr id="122" name="Rectangle 121">
            <a:extLst>
              <a:ext uri="{FF2B5EF4-FFF2-40B4-BE49-F238E27FC236}">
                <a16:creationId xmlns:a16="http://schemas.microsoft.com/office/drawing/2014/main" id="{F7E938B8-EAAA-4AA1-A906-ECF4EFF14952}"/>
              </a:ext>
            </a:extLst>
          </p:cNvPr>
          <p:cNvSpPr/>
          <p:nvPr/>
        </p:nvSpPr>
        <p:spPr>
          <a:xfrm>
            <a:off x="3577312" y="6576916"/>
            <a:ext cx="3864688" cy="28108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1DEFE5B9-945D-40E5-A8E3-6452E9F632C1}"/>
              </a:ext>
            </a:extLst>
          </p:cNvPr>
          <p:cNvCxnSpPr/>
          <p:nvPr/>
        </p:nvCxnSpPr>
        <p:spPr>
          <a:xfrm flipV="1">
            <a:off x="3703360" y="6716746"/>
            <a:ext cx="2046785" cy="51212"/>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F1451FDD-0F4C-4771-8D98-13D69C6F804B}"/>
              </a:ext>
            </a:extLst>
          </p:cNvPr>
          <p:cNvPicPr>
            <a:picLocks noChangeAspect="1"/>
          </p:cNvPicPr>
          <p:nvPr/>
        </p:nvPicPr>
        <p:blipFill>
          <a:blip r:embed="rId31"/>
          <a:stretch>
            <a:fillRect/>
          </a:stretch>
        </p:blipFill>
        <p:spPr>
          <a:xfrm>
            <a:off x="8166373" y="3168640"/>
            <a:ext cx="961905" cy="619048"/>
          </a:xfrm>
          <a:prstGeom prst="rect">
            <a:avLst/>
          </a:prstGeom>
        </p:spPr>
      </p:pic>
      <p:cxnSp>
        <p:nvCxnSpPr>
          <p:cNvPr id="52" name="Straight Connector 51">
            <a:extLst>
              <a:ext uri="{FF2B5EF4-FFF2-40B4-BE49-F238E27FC236}">
                <a16:creationId xmlns:a16="http://schemas.microsoft.com/office/drawing/2014/main" id="{482878F9-4882-4654-8482-0203C625193C}"/>
              </a:ext>
            </a:extLst>
          </p:cNvPr>
          <p:cNvCxnSpPr/>
          <p:nvPr/>
        </p:nvCxnSpPr>
        <p:spPr>
          <a:xfrm flipH="1" flipV="1">
            <a:off x="8190531" y="3138263"/>
            <a:ext cx="940700" cy="80694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0317FAEF-11B5-4884-8BF4-1A650A25428D}"/>
              </a:ext>
            </a:extLst>
          </p:cNvPr>
          <p:cNvSpPr/>
          <p:nvPr/>
        </p:nvSpPr>
        <p:spPr>
          <a:xfrm>
            <a:off x="9332594" y="1707697"/>
            <a:ext cx="1090501" cy="75413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77FA34A-B404-47BC-8A8A-E7863A66DC3C}"/>
              </a:ext>
            </a:extLst>
          </p:cNvPr>
          <p:cNvSpPr/>
          <p:nvPr/>
        </p:nvSpPr>
        <p:spPr>
          <a:xfrm>
            <a:off x="8024079" y="3142776"/>
            <a:ext cx="1324979" cy="75413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ADF3EE6A-F67E-4BE5-95E3-D8A0B438E16F}"/>
              </a:ext>
            </a:extLst>
          </p:cNvPr>
          <p:cNvSpPr/>
          <p:nvPr/>
        </p:nvSpPr>
        <p:spPr>
          <a:xfrm>
            <a:off x="7516104" y="4335863"/>
            <a:ext cx="680006" cy="56773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073E03C5-5ACE-4187-920F-DC93070D0267}"/>
              </a:ext>
            </a:extLst>
          </p:cNvPr>
          <p:cNvSpPr/>
          <p:nvPr/>
        </p:nvSpPr>
        <p:spPr>
          <a:xfrm>
            <a:off x="8121544" y="4273103"/>
            <a:ext cx="1047045" cy="54890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a:extLst>
              <a:ext uri="{FF2B5EF4-FFF2-40B4-BE49-F238E27FC236}">
                <a16:creationId xmlns:a16="http://schemas.microsoft.com/office/drawing/2014/main" id="{9F32B429-2E34-4647-A1F3-E5A282526F5A}"/>
              </a:ext>
            </a:extLst>
          </p:cNvPr>
          <p:cNvCxnSpPr/>
          <p:nvPr/>
        </p:nvCxnSpPr>
        <p:spPr>
          <a:xfrm flipH="1" flipV="1">
            <a:off x="2386493" y="1816318"/>
            <a:ext cx="1126883" cy="681453"/>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Picture 61">
            <a:extLst>
              <a:ext uri="{FF2B5EF4-FFF2-40B4-BE49-F238E27FC236}">
                <a16:creationId xmlns:a16="http://schemas.microsoft.com/office/drawing/2014/main" id="{F53EAECB-C4D5-445C-A3C9-044F4953807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170608" y="4644413"/>
            <a:ext cx="484210" cy="329334"/>
          </a:xfrm>
          <a:prstGeom prst="rect">
            <a:avLst/>
          </a:prstGeom>
        </p:spPr>
      </p:pic>
      <p:sp>
        <p:nvSpPr>
          <p:cNvPr id="64" name="Rectangle 63">
            <a:extLst>
              <a:ext uri="{FF2B5EF4-FFF2-40B4-BE49-F238E27FC236}">
                <a16:creationId xmlns:a16="http://schemas.microsoft.com/office/drawing/2014/main" id="{EB50176C-DA5E-45E8-B799-6C98AACEA60E}"/>
              </a:ext>
            </a:extLst>
          </p:cNvPr>
          <p:cNvSpPr/>
          <p:nvPr/>
        </p:nvSpPr>
        <p:spPr>
          <a:xfrm>
            <a:off x="-54657" y="4631698"/>
            <a:ext cx="1190982" cy="31428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t>JOEL</a:t>
            </a:r>
          </a:p>
        </p:txBody>
      </p:sp>
      <p:pic>
        <p:nvPicPr>
          <p:cNvPr id="67" name="Picture 66">
            <a:extLst>
              <a:ext uri="{FF2B5EF4-FFF2-40B4-BE49-F238E27FC236}">
                <a16:creationId xmlns:a16="http://schemas.microsoft.com/office/drawing/2014/main" id="{F288954B-6A35-4185-8E46-5FF1AAE0AC8A}"/>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684533" y="4653967"/>
            <a:ext cx="336721" cy="292011"/>
          </a:xfrm>
          <a:prstGeom prst="rect">
            <a:avLst/>
          </a:prstGeom>
        </p:spPr>
      </p:pic>
      <p:pic>
        <p:nvPicPr>
          <p:cNvPr id="76" name="Picture 75">
            <a:extLst>
              <a:ext uri="{FF2B5EF4-FFF2-40B4-BE49-F238E27FC236}">
                <a16:creationId xmlns:a16="http://schemas.microsoft.com/office/drawing/2014/main" id="{05904013-7D08-4D75-B8E3-640C9A723ECB}"/>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1339" y="4990271"/>
            <a:ext cx="421899" cy="558205"/>
          </a:xfrm>
          <a:prstGeom prst="rect">
            <a:avLst/>
          </a:prstGeom>
        </p:spPr>
      </p:pic>
      <p:pic>
        <p:nvPicPr>
          <p:cNvPr id="86" name="Picture 85">
            <a:extLst>
              <a:ext uri="{FF2B5EF4-FFF2-40B4-BE49-F238E27FC236}">
                <a16:creationId xmlns:a16="http://schemas.microsoft.com/office/drawing/2014/main" id="{AD16B333-F3CF-4FD3-AF33-A314C8021971}"/>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48749" y="5033553"/>
            <a:ext cx="586346" cy="439194"/>
          </a:xfrm>
          <a:prstGeom prst="rect">
            <a:avLst/>
          </a:prstGeom>
        </p:spPr>
      </p:pic>
      <p:cxnSp>
        <p:nvCxnSpPr>
          <p:cNvPr id="91" name="Straight Connector 90">
            <a:extLst>
              <a:ext uri="{FF2B5EF4-FFF2-40B4-BE49-F238E27FC236}">
                <a16:creationId xmlns:a16="http://schemas.microsoft.com/office/drawing/2014/main" id="{C7D82530-F79C-4849-B780-70BA6E1A6B45}"/>
              </a:ext>
            </a:extLst>
          </p:cNvPr>
          <p:cNvCxnSpPr/>
          <p:nvPr/>
        </p:nvCxnSpPr>
        <p:spPr>
          <a:xfrm flipV="1">
            <a:off x="467218" y="5108737"/>
            <a:ext cx="1126087" cy="307157"/>
          </a:xfrm>
          <a:prstGeom prst="line">
            <a:avLst/>
          </a:prstGeom>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466ABEFD-5930-434C-A0F2-D27EE68C25DE}"/>
              </a:ext>
            </a:extLst>
          </p:cNvPr>
          <p:cNvSpPr/>
          <p:nvPr/>
        </p:nvSpPr>
        <p:spPr>
          <a:xfrm>
            <a:off x="574952" y="5056219"/>
            <a:ext cx="702695" cy="50410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A198E924-09E7-44EE-B564-2BEEDAFCA3F0}"/>
              </a:ext>
            </a:extLst>
          </p:cNvPr>
          <p:cNvCxnSpPr/>
          <p:nvPr/>
        </p:nvCxnSpPr>
        <p:spPr>
          <a:xfrm>
            <a:off x="1227695" y="4530098"/>
            <a:ext cx="452567" cy="503455"/>
          </a:xfrm>
          <a:prstGeom prst="line">
            <a:avLst/>
          </a:prstGeom>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C100BBB1-D052-4577-A0E9-E2D076637301}"/>
              </a:ext>
            </a:extLst>
          </p:cNvPr>
          <p:cNvSpPr/>
          <p:nvPr/>
        </p:nvSpPr>
        <p:spPr>
          <a:xfrm>
            <a:off x="-22173" y="4587744"/>
            <a:ext cx="2181920" cy="99489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8" name="Straight Connector 137">
            <a:extLst>
              <a:ext uri="{FF2B5EF4-FFF2-40B4-BE49-F238E27FC236}">
                <a16:creationId xmlns:a16="http://schemas.microsoft.com/office/drawing/2014/main" id="{2D2A2FB5-0CF8-4F0A-AF99-7DE71C8E0CB5}"/>
              </a:ext>
            </a:extLst>
          </p:cNvPr>
          <p:cNvCxnSpPr/>
          <p:nvPr/>
        </p:nvCxnSpPr>
        <p:spPr>
          <a:xfrm flipV="1">
            <a:off x="1826823" y="4631698"/>
            <a:ext cx="287359" cy="181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AD3F10F-8180-4595-95FD-B642E365E1CD}"/>
              </a:ext>
            </a:extLst>
          </p:cNvPr>
          <p:cNvCxnSpPr/>
          <p:nvPr/>
        </p:nvCxnSpPr>
        <p:spPr>
          <a:xfrm flipV="1">
            <a:off x="648749" y="4985616"/>
            <a:ext cx="787217" cy="437088"/>
          </a:xfrm>
          <a:prstGeom prst="line">
            <a:avLst/>
          </a:prstGeom>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E1D9D99F-D43F-4C7E-BCF4-C65FB51704C4}"/>
              </a:ext>
            </a:extLst>
          </p:cNvPr>
          <p:cNvSpPr txBox="1"/>
          <p:nvPr/>
        </p:nvSpPr>
        <p:spPr>
          <a:xfrm>
            <a:off x="-92965" y="4598826"/>
            <a:ext cx="330540" cy="369332"/>
          </a:xfrm>
          <a:prstGeom prst="rect">
            <a:avLst/>
          </a:prstGeom>
          <a:noFill/>
        </p:spPr>
        <p:txBody>
          <a:bodyPr wrap="none" rtlCol="0">
            <a:spAutoFit/>
          </a:bodyPr>
          <a:lstStyle/>
          <a:p>
            <a:r>
              <a:rPr lang="en-US" dirty="0"/>
              <a:t>G</a:t>
            </a:r>
          </a:p>
        </p:txBody>
      </p:sp>
      <p:sp>
        <p:nvSpPr>
          <p:cNvPr id="142" name="TextBox 141">
            <a:extLst>
              <a:ext uri="{FF2B5EF4-FFF2-40B4-BE49-F238E27FC236}">
                <a16:creationId xmlns:a16="http://schemas.microsoft.com/office/drawing/2014/main" id="{39BAC7D9-1731-4E7D-86B7-329FCE46C5DC}"/>
              </a:ext>
            </a:extLst>
          </p:cNvPr>
          <p:cNvSpPr txBox="1"/>
          <p:nvPr/>
        </p:nvSpPr>
        <p:spPr>
          <a:xfrm>
            <a:off x="231244" y="4920143"/>
            <a:ext cx="405880" cy="369332"/>
          </a:xfrm>
          <a:prstGeom prst="rect">
            <a:avLst/>
          </a:prstGeom>
          <a:noFill/>
        </p:spPr>
        <p:txBody>
          <a:bodyPr wrap="none" rtlCol="0">
            <a:spAutoFit/>
          </a:bodyPr>
          <a:lstStyle/>
          <a:p>
            <a:r>
              <a:rPr lang="en-US" dirty="0"/>
              <a:t>G!</a:t>
            </a:r>
          </a:p>
        </p:txBody>
      </p:sp>
      <p:sp>
        <p:nvSpPr>
          <p:cNvPr id="143" name="Rectangle 142">
            <a:extLst>
              <a:ext uri="{FF2B5EF4-FFF2-40B4-BE49-F238E27FC236}">
                <a16:creationId xmlns:a16="http://schemas.microsoft.com/office/drawing/2014/main" id="{A9712173-8C2A-4587-9318-057F6BC48C5D}"/>
              </a:ext>
            </a:extLst>
          </p:cNvPr>
          <p:cNvSpPr/>
          <p:nvPr/>
        </p:nvSpPr>
        <p:spPr>
          <a:xfrm>
            <a:off x="-11087" y="5548476"/>
            <a:ext cx="2159747" cy="16948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DANIEL</a:t>
            </a:r>
          </a:p>
        </p:txBody>
      </p:sp>
      <p:sp>
        <p:nvSpPr>
          <p:cNvPr id="144" name="Rectangle 143">
            <a:extLst>
              <a:ext uri="{FF2B5EF4-FFF2-40B4-BE49-F238E27FC236}">
                <a16:creationId xmlns:a16="http://schemas.microsoft.com/office/drawing/2014/main" id="{2D09B515-A004-4BC5-869C-5083A51A66DF}"/>
              </a:ext>
            </a:extLst>
          </p:cNvPr>
          <p:cNvSpPr/>
          <p:nvPr/>
        </p:nvSpPr>
        <p:spPr>
          <a:xfrm>
            <a:off x="-38601" y="856217"/>
            <a:ext cx="12214273" cy="593386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3B6C098-54BC-4FD7-A44F-6CC061E489E4}"/>
              </a:ext>
            </a:extLst>
          </p:cNvPr>
          <p:cNvSpPr/>
          <p:nvPr/>
        </p:nvSpPr>
        <p:spPr>
          <a:xfrm>
            <a:off x="3166171" y="2631906"/>
            <a:ext cx="6067548" cy="289490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BIBLE</a:t>
            </a:r>
          </a:p>
        </p:txBody>
      </p:sp>
    </p:spTree>
    <p:extLst>
      <p:ext uri="{BB962C8B-B14F-4D97-AF65-F5344CB8AC3E}">
        <p14:creationId xmlns:p14="http://schemas.microsoft.com/office/powerpoint/2010/main" val="417663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25356" y="2864467"/>
            <a:ext cx="6096000" cy="646331"/>
          </a:xfrm>
          <a:prstGeom prst="rect">
            <a:avLst/>
          </a:prstGeom>
        </p:spPr>
        <p:txBody>
          <a:bodyPr>
            <a:spAutoFit/>
          </a:bodyPr>
          <a:lstStyle/>
          <a:p>
            <a:br>
              <a:rPr lang="en-US" dirty="0"/>
            </a:br>
            <a:r>
              <a:rPr lang="en-US" dirty="0">
                <a:solidFill>
                  <a:srgbClr val="202124"/>
                </a:solidFill>
                <a:latin typeface="Roboto"/>
              </a:rPr>
              <a:t>of women</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477" y="2655144"/>
            <a:ext cx="2053566" cy="171130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586" y="2855994"/>
            <a:ext cx="1565934" cy="1565934"/>
          </a:xfrm>
          <a:prstGeom prst="rect">
            <a:avLst/>
          </a:prstGeom>
        </p:spPr>
      </p:pic>
      <p:sp>
        <p:nvSpPr>
          <p:cNvPr id="7" name="Rectangle 6">
            <a:extLst>
              <a:ext uri="{FF2B5EF4-FFF2-40B4-BE49-F238E27FC236}">
                <a16:creationId xmlns:a16="http://schemas.microsoft.com/office/drawing/2014/main" id="{B46359D2-0EDA-4CC9-BF7B-26DFED98A201}"/>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27F154B8-D972-4DA2-8E55-2A304C24412F}"/>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D20EBEEE-3E75-486C-B8A6-95AEEED0DA9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10" name="Rectangle 9"/>
          <p:cNvSpPr/>
          <p:nvPr/>
        </p:nvSpPr>
        <p:spPr>
          <a:xfrm>
            <a:off x="921413" y="1872278"/>
            <a:ext cx="2765423" cy="4962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STANFORD:PMP</a:t>
            </a:r>
          </a:p>
        </p:txBody>
      </p:sp>
      <p:cxnSp>
        <p:nvCxnSpPr>
          <p:cNvPr id="12" name="Straight Connector 11"/>
          <p:cNvCxnSpPr/>
          <p:nvPr/>
        </p:nvCxnSpPr>
        <p:spPr>
          <a:xfrm>
            <a:off x="673100" y="3187632"/>
            <a:ext cx="6444343" cy="777954"/>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flipH="1">
            <a:off x="5201557" y="2615548"/>
            <a:ext cx="1262743" cy="646331"/>
          </a:xfrm>
          <a:prstGeom prst="rect">
            <a:avLst/>
          </a:prstGeom>
          <a:noFill/>
        </p:spPr>
        <p:txBody>
          <a:bodyPr wrap="square" rtlCol="0">
            <a:spAutoFit/>
          </a:bodyPr>
          <a:lstStyle/>
          <a:p>
            <a:r>
              <a:rPr lang="en-US" dirty="0" err="1"/>
              <a:t>Delle</a:t>
            </a:r>
            <a:r>
              <a:rPr lang="en-US" dirty="0"/>
              <a:t> donna</a:t>
            </a:r>
          </a:p>
        </p:txBody>
      </p:sp>
      <p:sp>
        <p:nvSpPr>
          <p:cNvPr id="14" name="Rectangle 13"/>
          <p:cNvSpPr/>
          <p:nvPr/>
        </p:nvSpPr>
        <p:spPr>
          <a:xfrm>
            <a:off x="7117443" y="2629361"/>
            <a:ext cx="2198038" cy="369332"/>
          </a:xfrm>
          <a:prstGeom prst="rect">
            <a:avLst/>
          </a:prstGeom>
        </p:spPr>
        <p:txBody>
          <a:bodyPr wrap="none">
            <a:spAutoFit/>
          </a:bodyPr>
          <a:lstStyle/>
          <a:p>
            <a:r>
              <a:rPr lang="en-US" sz="800" strike="sngStrike" dirty="0"/>
              <a:t>x/y</a:t>
            </a:r>
            <a:r>
              <a:rPr lang="en-US" dirty="0"/>
              <a:t> 41.FBI:WMD:KING  </a:t>
            </a:r>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959379" y="2864467"/>
            <a:ext cx="367986" cy="439789"/>
          </a:xfrm>
          <a:prstGeom prst="rect">
            <a:avLst/>
          </a:prstGeom>
        </p:spPr>
      </p:pic>
      <p:pic>
        <p:nvPicPr>
          <p:cNvPr id="16" name="Picture 1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709611" y="2855993"/>
            <a:ext cx="313317" cy="313317"/>
          </a:xfrm>
          <a:prstGeom prst="rect">
            <a:avLst/>
          </a:prstGeom>
        </p:spPr>
      </p:pic>
      <p:pic>
        <p:nvPicPr>
          <p:cNvPr id="17" name="Picture 1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617467" y="3225325"/>
            <a:ext cx="434056" cy="434056"/>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282" y="909165"/>
            <a:ext cx="809118" cy="809118"/>
          </a:xfrm>
          <a:prstGeom prst="rect">
            <a:avLst/>
          </a:prstGeom>
        </p:spPr>
      </p:pic>
      <p:sp>
        <p:nvSpPr>
          <p:cNvPr id="19" name="TextBox 18"/>
          <p:cNvSpPr txBox="1"/>
          <p:nvPr/>
        </p:nvSpPr>
        <p:spPr>
          <a:xfrm>
            <a:off x="4073277" y="1735474"/>
            <a:ext cx="801823" cy="584775"/>
          </a:xfrm>
          <a:prstGeom prst="rect">
            <a:avLst/>
          </a:prstGeom>
          <a:noFill/>
        </p:spPr>
        <p:txBody>
          <a:bodyPr wrap="none" rtlCol="0">
            <a:spAutoFit/>
          </a:bodyPr>
          <a:lstStyle/>
          <a:p>
            <a:r>
              <a:rPr lang="en-US" sz="3200" dirty="0"/>
              <a:t>25Y</a:t>
            </a:r>
          </a:p>
        </p:txBody>
      </p:sp>
      <p:sp>
        <p:nvSpPr>
          <p:cNvPr id="21" name="TextBox 20"/>
          <p:cNvSpPr txBox="1"/>
          <p:nvPr/>
        </p:nvSpPr>
        <p:spPr>
          <a:xfrm>
            <a:off x="5802418" y="2043830"/>
            <a:ext cx="2205284" cy="369332"/>
          </a:xfrm>
          <a:prstGeom prst="rect">
            <a:avLst/>
          </a:prstGeom>
          <a:noFill/>
        </p:spPr>
        <p:txBody>
          <a:bodyPr wrap="none" rtlCol="0">
            <a:spAutoFit/>
          </a:bodyPr>
          <a:lstStyle/>
          <a:p>
            <a:r>
              <a:rPr lang="en-US" dirty="0"/>
              <a:t>§187.</a:t>
            </a:r>
            <a:r>
              <a:rPr lang="en-US" b="1" dirty="0"/>
              <a:t>PREA.!</a:t>
            </a:r>
            <a:r>
              <a:rPr lang="en-US" dirty="0"/>
              <a:t>WORMS </a:t>
            </a:r>
          </a:p>
        </p:txBody>
      </p:sp>
      <p:sp>
        <p:nvSpPr>
          <p:cNvPr id="2" name="TextBox 1"/>
          <p:cNvSpPr txBox="1"/>
          <p:nvPr/>
        </p:nvSpPr>
        <p:spPr>
          <a:xfrm>
            <a:off x="1129853" y="933615"/>
            <a:ext cx="7879786" cy="584775"/>
          </a:xfrm>
          <a:prstGeom prst="rect">
            <a:avLst/>
          </a:prstGeom>
          <a:noFill/>
        </p:spPr>
        <p:txBody>
          <a:bodyPr wrap="none" rtlCol="0">
            <a:spAutoFit/>
          </a:bodyPr>
          <a:lstStyle/>
          <a:p>
            <a:r>
              <a:rPr lang="en-US" sz="3200" dirty="0"/>
              <a:t>FEDERAL.DEAFUALT.PREASINST  “OF WOMEN”</a:t>
            </a:r>
          </a:p>
        </p:txBody>
      </p:sp>
      <p:cxnSp>
        <p:nvCxnSpPr>
          <p:cNvPr id="22" name="Straight Connector 21"/>
          <p:cNvCxnSpPr/>
          <p:nvPr/>
        </p:nvCxnSpPr>
        <p:spPr>
          <a:xfrm flipV="1">
            <a:off x="5214256" y="1354987"/>
            <a:ext cx="1687650" cy="13171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8"/>
          <a:stretch>
            <a:fillRect/>
          </a:stretch>
        </p:blipFill>
        <p:spPr>
          <a:xfrm>
            <a:off x="9478299" y="867416"/>
            <a:ext cx="1453169" cy="2145800"/>
          </a:xfrm>
          <a:prstGeom prst="rect">
            <a:avLst/>
          </a:prstGeom>
        </p:spPr>
      </p:pic>
      <p:cxnSp>
        <p:nvCxnSpPr>
          <p:cNvPr id="24" name="Straight Connector 23">
            <a:extLst>
              <a:ext uri="{FF2B5EF4-FFF2-40B4-BE49-F238E27FC236}">
                <a16:creationId xmlns:a16="http://schemas.microsoft.com/office/drawing/2014/main" id="{7A6A32B9-9E9C-4458-B13C-5FAF886420D9}"/>
              </a:ext>
            </a:extLst>
          </p:cNvPr>
          <p:cNvCxnSpPr/>
          <p:nvPr/>
        </p:nvCxnSpPr>
        <p:spPr>
          <a:xfrm flipV="1">
            <a:off x="2233666" y="2855993"/>
            <a:ext cx="2190711" cy="1729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E0CB9CA-8505-4A4F-9EF9-3B7760879394}"/>
              </a:ext>
            </a:extLst>
          </p:cNvPr>
          <p:cNvCxnSpPr/>
          <p:nvPr/>
        </p:nvCxnSpPr>
        <p:spPr>
          <a:xfrm flipV="1">
            <a:off x="430161" y="2763510"/>
            <a:ext cx="2190711" cy="172908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744EA97-ECE9-44E0-A10B-9C3A6BA3D7D3}"/>
              </a:ext>
            </a:extLst>
          </p:cNvPr>
          <p:cNvSpPr txBox="1"/>
          <p:nvPr/>
        </p:nvSpPr>
        <p:spPr>
          <a:xfrm>
            <a:off x="1129853" y="1731827"/>
            <a:ext cx="1131400" cy="369332"/>
          </a:xfrm>
          <a:prstGeom prst="rect">
            <a:avLst/>
          </a:prstGeom>
          <a:noFill/>
        </p:spPr>
        <p:txBody>
          <a:bodyPr wrap="none" rtlCol="0">
            <a:spAutoFit/>
          </a:bodyPr>
          <a:lstStyle/>
          <a:p>
            <a:r>
              <a:rPr lang="en-US" dirty="0"/>
              <a:t>CERTIFIED</a:t>
            </a:r>
          </a:p>
        </p:txBody>
      </p:sp>
      <p:sp>
        <p:nvSpPr>
          <p:cNvPr id="27" name="Rectangle 26">
            <a:extLst>
              <a:ext uri="{FF2B5EF4-FFF2-40B4-BE49-F238E27FC236}">
                <a16:creationId xmlns:a16="http://schemas.microsoft.com/office/drawing/2014/main" id="{1564F419-BFC8-4D76-A840-9E757C3A31A3}"/>
              </a:ext>
            </a:extLst>
          </p:cNvPr>
          <p:cNvSpPr/>
          <p:nvPr/>
        </p:nvSpPr>
        <p:spPr>
          <a:xfrm>
            <a:off x="881015" y="2282680"/>
            <a:ext cx="2805821" cy="153374"/>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CERTIFIED:IBM:WEBPSHERE</a:t>
            </a:r>
          </a:p>
        </p:txBody>
      </p:sp>
      <p:sp>
        <p:nvSpPr>
          <p:cNvPr id="28" name="TextBox 27">
            <a:extLst>
              <a:ext uri="{FF2B5EF4-FFF2-40B4-BE49-F238E27FC236}">
                <a16:creationId xmlns:a16="http://schemas.microsoft.com/office/drawing/2014/main" id="{98B412EE-6DB0-414A-91C6-8E8C3794B0D4}"/>
              </a:ext>
            </a:extLst>
          </p:cNvPr>
          <p:cNvSpPr txBox="1"/>
          <p:nvPr/>
        </p:nvSpPr>
        <p:spPr>
          <a:xfrm>
            <a:off x="914216" y="2006467"/>
            <a:ext cx="1881221" cy="369332"/>
          </a:xfrm>
          <a:prstGeom prst="rect">
            <a:avLst/>
          </a:prstGeom>
          <a:noFill/>
        </p:spPr>
        <p:txBody>
          <a:bodyPr wrap="none" rtlCol="0">
            <a:spAutoFit/>
          </a:bodyPr>
          <a:lstStyle/>
          <a:p>
            <a:r>
              <a:rPr lang="en-US" dirty="0" err="1"/>
              <a:t>CPVA.</a:t>
            </a:r>
            <a:r>
              <a:rPr lang="en-US" sz="800" strike="sngStrike" dirty="0" err="1"/>
              <a:t>Fremont.hub.Laura</a:t>
            </a:r>
            <a:r>
              <a:rPr lang="en-US" sz="800" strike="sngStrike" dirty="0"/>
              <a:t>[</a:t>
            </a:r>
            <a:r>
              <a:rPr lang="en-US" sz="800" strike="sngStrike" dirty="0" err="1"/>
              <a:t>cosco</a:t>
            </a:r>
            <a:r>
              <a:rPr lang="en-US" sz="800" strike="sngStrike" dirty="0"/>
              <a:t>]</a:t>
            </a:r>
            <a:endParaRPr lang="en-US" dirty="0"/>
          </a:p>
        </p:txBody>
      </p:sp>
      <p:cxnSp>
        <p:nvCxnSpPr>
          <p:cNvPr id="30" name="Straight Connector 29">
            <a:extLst>
              <a:ext uri="{FF2B5EF4-FFF2-40B4-BE49-F238E27FC236}">
                <a16:creationId xmlns:a16="http://schemas.microsoft.com/office/drawing/2014/main" id="{A6E2E7F8-7806-4F62-B9AC-B5D855B2F565}"/>
              </a:ext>
            </a:extLst>
          </p:cNvPr>
          <p:cNvCxnSpPr/>
          <p:nvPr/>
        </p:nvCxnSpPr>
        <p:spPr>
          <a:xfrm flipH="1" flipV="1">
            <a:off x="1525516" y="2938713"/>
            <a:ext cx="3024696" cy="1553877"/>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EA90A9C5-4A56-4E36-B28A-62AAE1E69415}"/>
              </a:ext>
            </a:extLst>
          </p:cNvPr>
          <p:cNvSpPr/>
          <p:nvPr/>
        </p:nvSpPr>
        <p:spPr>
          <a:xfrm>
            <a:off x="8547100" y="2967542"/>
            <a:ext cx="970907" cy="43405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71B5CACB-5648-4611-B0B9-2C92A29F4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76093" y="2703922"/>
            <a:ext cx="1246539" cy="1873215"/>
          </a:xfrm>
          <a:prstGeom prst="rect">
            <a:avLst/>
          </a:prstGeom>
        </p:spPr>
      </p:pic>
      <p:cxnSp>
        <p:nvCxnSpPr>
          <p:cNvPr id="35" name="Straight Arrow Connector 34">
            <a:extLst>
              <a:ext uri="{FF2B5EF4-FFF2-40B4-BE49-F238E27FC236}">
                <a16:creationId xmlns:a16="http://schemas.microsoft.com/office/drawing/2014/main" id="{059BB6B3-4134-43D9-97C2-E09752B00823}"/>
              </a:ext>
            </a:extLst>
          </p:cNvPr>
          <p:cNvCxnSpPr/>
          <p:nvPr/>
        </p:nvCxnSpPr>
        <p:spPr>
          <a:xfrm>
            <a:off x="8577133" y="2851874"/>
            <a:ext cx="545817" cy="3730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29A1EA3-E83D-4828-A53A-6C0A39CD96DD}"/>
              </a:ext>
            </a:extLst>
          </p:cNvPr>
          <p:cNvCxnSpPr/>
          <p:nvPr/>
        </p:nvCxnSpPr>
        <p:spPr>
          <a:xfrm>
            <a:off x="9122950" y="3225325"/>
            <a:ext cx="778978" cy="4027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C5B1DBA-45EC-4BED-85C5-A92255D05830}"/>
              </a:ext>
            </a:extLst>
          </p:cNvPr>
          <p:cNvCxnSpPr/>
          <p:nvPr/>
        </p:nvCxnSpPr>
        <p:spPr>
          <a:xfrm flipH="1" flipV="1">
            <a:off x="1129853" y="3084361"/>
            <a:ext cx="3274288" cy="881225"/>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461C9F9C-1A32-4C80-BEEA-1B9A8D878C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139" y="3006655"/>
            <a:ext cx="498342" cy="415285"/>
          </a:xfrm>
          <a:prstGeom prst="rect">
            <a:avLst/>
          </a:prstGeom>
        </p:spPr>
      </p:pic>
      <p:cxnSp>
        <p:nvCxnSpPr>
          <p:cNvPr id="43" name="Straight Connector 42">
            <a:extLst>
              <a:ext uri="{FF2B5EF4-FFF2-40B4-BE49-F238E27FC236}">
                <a16:creationId xmlns:a16="http://schemas.microsoft.com/office/drawing/2014/main" id="{4ECB9777-E3CC-488F-AEC0-C089875DBC25}"/>
              </a:ext>
            </a:extLst>
          </p:cNvPr>
          <p:cNvCxnSpPr/>
          <p:nvPr/>
        </p:nvCxnSpPr>
        <p:spPr>
          <a:xfrm flipV="1">
            <a:off x="8577133" y="3006655"/>
            <a:ext cx="935306" cy="4152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08E7142-BF0D-41D7-B653-C2F4749A3861}"/>
              </a:ext>
            </a:extLst>
          </p:cNvPr>
          <p:cNvSpPr txBox="1"/>
          <p:nvPr/>
        </p:nvSpPr>
        <p:spPr>
          <a:xfrm>
            <a:off x="7337693" y="2578960"/>
            <a:ext cx="1829347" cy="215444"/>
          </a:xfrm>
          <a:prstGeom prst="rect">
            <a:avLst/>
          </a:prstGeom>
          <a:noFill/>
        </p:spPr>
        <p:txBody>
          <a:bodyPr wrap="none" rtlCol="0">
            <a:spAutoFit/>
          </a:bodyPr>
          <a:lstStyle/>
          <a:p>
            <a:r>
              <a:rPr lang="en-US" sz="800" dirty="0"/>
              <a:t>!NATO.FEDERAL LAW.DE.POST ODCTOR</a:t>
            </a:r>
          </a:p>
        </p:txBody>
      </p:sp>
      <p:sp>
        <p:nvSpPr>
          <p:cNvPr id="45" name="TextBox 44">
            <a:extLst>
              <a:ext uri="{FF2B5EF4-FFF2-40B4-BE49-F238E27FC236}">
                <a16:creationId xmlns:a16="http://schemas.microsoft.com/office/drawing/2014/main" id="{32AAC82A-5A72-4909-B4E1-30A0F1C972CE}"/>
              </a:ext>
            </a:extLst>
          </p:cNvPr>
          <p:cNvSpPr txBox="1"/>
          <p:nvPr/>
        </p:nvSpPr>
        <p:spPr>
          <a:xfrm>
            <a:off x="7380934" y="3502362"/>
            <a:ext cx="2196435" cy="246221"/>
          </a:xfrm>
          <a:prstGeom prst="rect">
            <a:avLst/>
          </a:prstGeom>
          <a:noFill/>
        </p:spPr>
        <p:txBody>
          <a:bodyPr wrap="none" rtlCol="0">
            <a:spAutoFit/>
          </a:bodyPr>
          <a:lstStyle/>
          <a:p>
            <a:r>
              <a:rPr lang="en-US" sz="1000" b="1" dirty="0"/>
              <a:t>IMPORT</a:t>
            </a:r>
            <a:r>
              <a:rPr lang="en-US" sz="1000" dirty="0"/>
              <a:t> HOMCE:LUX:KOCHMAN</a:t>
            </a:r>
            <a:r>
              <a:rPr lang="en-US" sz="1000" strike="sngStrike" dirty="0"/>
              <a:t>(</a:t>
            </a:r>
            <a:r>
              <a:rPr lang="en-US" sz="1000" strike="sngStrike" dirty="0" err="1"/>
              <a:t>gary</a:t>
            </a:r>
            <a:r>
              <a:rPr lang="en-US" sz="1000" strike="sngStrike" dirty="0"/>
              <a:t>)</a:t>
            </a:r>
          </a:p>
        </p:txBody>
      </p:sp>
      <p:cxnSp>
        <p:nvCxnSpPr>
          <p:cNvPr id="47" name="Straight Connector 46">
            <a:extLst>
              <a:ext uri="{FF2B5EF4-FFF2-40B4-BE49-F238E27FC236}">
                <a16:creationId xmlns:a16="http://schemas.microsoft.com/office/drawing/2014/main" id="{E7AF0AF5-3298-4229-BABE-77886FE5C25A}"/>
              </a:ext>
            </a:extLst>
          </p:cNvPr>
          <p:cNvCxnSpPr/>
          <p:nvPr/>
        </p:nvCxnSpPr>
        <p:spPr>
          <a:xfrm flipV="1">
            <a:off x="790806" y="3047372"/>
            <a:ext cx="3759406" cy="118172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3D588E7-027B-48B4-AADA-A602C1ABFB07}"/>
              </a:ext>
            </a:extLst>
          </p:cNvPr>
          <p:cNvSpPr txBox="1"/>
          <p:nvPr/>
        </p:nvSpPr>
        <p:spPr>
          <a:xfrm>
            <a:off x="5243897" y="3658760"/>
            <a:ext cx="654346" cy="215444"/>
          </a:xfrm>
          <a:prstGeom prst="rect">
            <a:avLst/>
          </a:prstGeom>
          <a:noFill/>
        </p:spPr>
        <p:txBody>
          <a:bodyPr wrap="none" rtlCol="0">
            <a:spAutoFit/>
          </a:bodyPr>
          <a:lstStyle/>
          <a:p>
            <a:r>
              <a:rPr lang="en-US" sz="800" strike="sngStrike" dirty="0" err="1"/>
              <a:t>Pitato</a:t>
            </a:r>
            <a:r>
              <a:rPr lang="en-US" sz="800" strike="sngStrike" dirty="0"/>
              <a:t> </a:t>
            </a:r>
            <a:r>
              <a:rPr lang="en-US" sz="800" strike="sngStrike" dirty="0" err="1"/>
              <a:t>doro</a:t>
            </a:r>
            <a:endParaRPr lang="en-US" sz="800" strike="sngStrike" dirty="0"/>
          </a:p>
        </p:txBody>
      </p:sp>
      <p:sp>
        <p:nvSpPr>
          <p:cNvPr id="50" name="TextBox 49">
            <a:extLst>
              <a:ext uri="{FF2B5EF4-FFF2-40B4-BE49-F238E27FC236}">
                <a16:creationId xmlns:a16="http://schemas.microsoft.com/office/drawing/2014/main" id="{42F2E239-5B0E-444F-A8D5-64A1432B64DC}"/>
              </a:ext>
            </a:extLst>
          </p:cNvPr>
          <p:cNvSpPr txBox="1"/>
          <p:nvPr/>
        </p:nvSpPr>
        <p:spPr>
          <a:xfrm>
            <a:off x="5742806" y="3583114"/>
            <a:ext cx="437940" cy="230832"/>
          </a:xfrm>
          <a:prstGeom prst="rect">
            <a:avLst/>
          </a:prstGeom>
          <a:noFill/>
        </p:spPr>
        <p:txBody>
          <a:bodyPr wrap="none" rtlCol="0">
            <a:spAutoFit/>
          </a:bodyPr>
          <a:lstStyle/>
          <a:p>
            <a:r>
              <a:rPr lang="en-US" sz="900" strike="sngStrike" dirty="0"/>
              <a:t>twins</a:t>
            </a:r>
          </a:p>
        </p:txBody>
      </p:sp>
      <p:pic>
        <p:nvPicPr>
          <p:cNvPr id="52" name="Picture 51">
            <a:extLst>
              <a:ext uri="{FF2B5EF4-FFF2-40B4-BE49-F238E27FC236}">
                <a16:creationId xmlns:a16="http://schemas.microsoft.com/office/drawing/2014/main" id="{E6F2F6B4-E03D-4782-B761-5518DB30B67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88350" y="3522179"/>
            <a:ext cx="876300" cy="876300"/>
          </a:xfrm>
          <a:prstGeom prst="rect">
            <a:avLst/>
          </a:prstGeom>
        </p:spPr>
      </p:pic>
      <p:sp>
        <p:nvSpPr>
          <p:cNvPr id="3" name="Rectangle 2"/>
          <p:cNvSpPr/>
          <p:nvPr/>
        </p:nvSpPr>
        <p:spPr>
          <a:xfrm>
            <a:off x="30437" y="2479182"/>
            <a:ext cx="3907971" cy="456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EVIDENCE</a:t>
            </a:r>
          </a:p>
        </p:txBody>
      </p:sp>
      <p:cxnSp>
        <p:nvCxnSpPr>
          <p:cNvPr id="54" name="Straight Connector 53">
            <a:extLst>
              <a:ext uri="{FF2B5EF4-FFF2-40B4-BE49-F238E27FC236}">
                <a16:creationId xmlns:a16="http://schemas.microsoft.com/office/drawing/2014/main" id="{4EAAEED4-DF12-4823-B2A7-56D2C5C30050}"/>
              </a:ext>
            </a:extLst>
          </p:cNvPr>
          <p:cNvCxnSpPr/>
          <p:nvPr/>
        </p:nvCxnSpPr>
        <p:spPr>
          <a:xfrm>
            <a:off x="7505700" y="2998693"/>
            <a:ext cx="1041400" cy="85668"/>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8A5F50AD-F7FD-4069-B7AE-D7F780CBB29B}"/>
              </a:ext>
            </a:extLst>
          </p:cNvPr>
          <p:cNvSpPr txBox="1"/>
          <p:nvPr/>
        </p:nvSpPr>
        <p:spPr>
          <a:xfrm>
            <a:off x="7658868" y="3182657"/>
            <a:ext cx="570990" cy="230832"/>
          </a:xfrm>
          <a:prstGeom prst="rect">
            <a:avLst/>
          </a:prstGeom>
          <a:noFill/>
        </p:spPr>
        <p:txBody>
          <a:bodyPr wrap="none" rtlCol="0">
            <a:spAutoFit/>
          </a:bodyPr>
          <a:lstStyle/>
          <a:p>
            <a:r>
              <a:rPr lang="en-US" sz="900" strike="sngStrike" dirty="0" err="1"/>
              <a:t>Ibm</a:t>
            </a:r>
            <a:r>
              <a:rPr lang="en-US" sz="900" dirty="0" err="1"/>
              <a:t>.</a:t>
            </a:r>
            <a:r>
              <a:rPr lang="en-US" sz="900" strike="sngStrike" dirty="0" err="1"/>
              <a:t>raik</a:t>
            </a:r>
            <a:endParaRPr lang="en-US" sz="900" strike="sngStrike" dirty="0"/>
          </a:p>
        </p:txBody>
      </p:sp>
      <p:pic>
        <p:nvPicPr>
          <p:cNvPr id="57" name="Picture 56">
            <a:extLst>
              <a:ext uri="{FF2B5EF4-FFF2-40B4-BE49-F238E27FC236}">
                <a16:creationId xmlns:a16="http://schemas.microsoft.com/office/drawing/2014/main" id="{E9A82A27-4FB6-49E7-871D-9D108B068D6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81015" y="4787060"/>
            <a:ext cx="2029751" cy="1363044"/>
          </a:xfrm>
          <a:prstGeom prst="rect">
            <a:avLst/>
          </a:prstGeom>
        </p:spPr>
      </p:pic>
      <p:sp>
        <p:nvSpPr>
          <p:cNvPr id="58" name="TextBox 57">
            <a:extLst>
              <a:ext uri="{FF2B5EF4-FFF2-40B4-BE49-F238E27FC236}">
                <a16:creationId xmlns:a16="http://schemas.microsoft.com/office/drawing/2014/main" id="{0411B0E2-7F2D-4610-994D-97A11DED7CFB}"/>
              </a:ext>
            </a:extLst>
          </p:cNvPr>
          <p:cNvSpPr txBox="1"/>
          <p:nvPr/>
        </p:nvSpPr>
        <p:spPr>
          <a:xfrm>
            <a:off x="4404141" y="5503013"/>
            <a:ext cx="3868238" cy="369332"/>
          </a:xfrm>
          <a:prstGeom prst="rect">
            <a:avLst/>
          </a:prstGeom>
          <a:noFill/>
        </p:spPr>
        <p:txBody>
          <a:bodyPr wrap="none" rtlCol="0">
            <a:spAutoFit/>
          </a:bodyPr>
          <a:lstStyle/>
          <a:p>
            <a:r>
              <a:rPr lang="en-US" dirty="0"/>
              <a:t>!LACOE CODE CIVIL CODE CPVA.PREA….</a:t>
            </a:r>
          </a:p>
        </p:txBody>
      </p:sp>
      <p:cxnSp>
        <p:nvCxnSpPr>
          <p:cNvPr id="60" name="Straight Connector 59">
            <a:extLst>
              <a:ext uri="{FF2B5EF4-FFF2-40B4-BE49-F238E27FC236}">
                <a16:creationId xmlns:a16="http://schemas.microsoft.com/office/drawing/2014/main" id="{AED9FF20-4B8A-497B-99D6-39136F71CD88}"/>
              </a:ext>
            </a:extLst>
          </p:cNvPr>
          <p:cNvCxnSpPr/>
          <p:nvPr/>
        </p:nvCxnSpPr>
        <p:spPr>
          <a:xfrm flipV="1">
            <a:off x="1129853" y="4925597"/>
            <a:ext cx="2199168" cy="129387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9FDF8300-C33D-46AD-B22D-C224942CD1E3}"/>
              </a:ext>
            </a:extLst>
          </p:cNvPr>
          <p:cNvSpPr txBox="1"/>
          <p:nvPr/>
        </p:nvSpPr>
        <p:spPr>
          <a:xfrm>
            <a:off x="1422792" y="6355022"/>
            <a:ext cx="936475" cy="369332"/>
          </a:xfrm>
          <a:prstGeom prst="rect">
            <a:avLst/>
          </a:prstGeom>
          <a:noFill/>
        </p:spPr>
        <p:txBody>
          <a:bodyPr wrap="none" rtlCol="0">
            <a:spAutoFit/>
          </a:bodyPr>
          <a:lstStyle/>
          <a:p>
            <a:r>
              <a:rPr lang="en-US" dirty="0"/>
              <a:t>!QUEEN</a:t>
            </a:r>
          </a:p>
        </p:txBody>
      </p:sp>
      <p:sp>
        <p:nvSpPr>
          <p:cNvPr id="62" name="Rectangle 61">
            <a:extLst>
              <a:ext uri="{FF2B5EF4-FFF2-40B4-BE49-F238E27FC236}">
                <a16:creationId xmlns:a16="http://schemas.microsoft.com/office/drawing/2014/main" id="{EE61A89D-012D-4959-80C4-44AF472A769C}"/>
              </a:ext>
            </a:extLst>
          </p:cNvPr>
          <p:cNvSpPr/>
          <p:nvPr/>
        </p:nvSpPr>
        <p:spPr>
          <a:xfrm>
            <a:off x="717103" y="6322714"/>
            <a:ext cx="10562311" cy="4992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973FD9CC-0A81-4146-B6ED-186EC53E6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7864" y="4925597"/>
            <a:ext cx="1578345" cy="1315289"/>
          </a:xfrm>
          <a:prstGeom prst="rect">
            <a:avLst/>
          </a:prstGeom>
        </p:spPr>
      </p:pic>
      <p:pic>
        <p:nvPicPr>
          <p:cNvPr id="65" name="Picture 64">
            <a:extLst>
              <a:ext uri="{FF2B5EF4-FFF2-40B4-BE49-F238E27FC236}">
                <a16:creationId xmlns:a16="http://schemas.microsoft.com/office/drawing/2014/main" id="{014F50F3-3FF6-4C1B-A1C3-01A73865C5E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15153" y="3606399"/>
            <a:ext cx="2228701" cy="1010612"/>
          </a:xfrm>
          <a:prstGeom prst="rect">
            <a:avLst/>
          </a:prstGeom>
        </p:spPr>
      </p:pic>
      <p:sp>
        <p:nvSpPr>
          <p:cNvPr id="20" name="Rectangle 19">
            <a:extLst>
              <a:ext uri="{FF2B5EF4-FFF2-40B4-BE49-F238E27FC236}">
                <a16:creationId xmlns:a16="http://schemas.microsoft.com/office/drawing/2014/main" id="{277FA34A-B404-47BC-8A8A-E7863A66DC3C}"/>
              </a:ext>
            </a:extLst>
          </p:cNvPr>
          <p:cNvSpPr/>
          <p:nvPr/>
        </p:nvSpPr>
        <p:spPr>
          <a:xfrm>
            <a:off x="790806" y="2771031"/>
            <a:ext cx="10488608" cy="190722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a:extLst>
              <a:ext uri="{FF2B5EF4-FFF2-40B4-BE49-F238E27FC236}">
                <a16:creationId xmlns:a16="http://schemas.microsoft.com/office/drawing/2014/main" id="{AA6AB287-37EC-4D99-A4E0-0CDF30D04D0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901906" y="4852544"/>
            <a:ext cx="2069347" cy="848963"/>
          </a:xfrm>
          <a:prstGeom prst="rect">
            <a:avLst/>
          </a:prstGeom>
        </p:spPr>
      </p:pic>
      <p:sp>
        <p:nvSpPr>
          <p:cNvPr id="40" name="Rectangle 39">
            <a:extLst>
              <a:ext uri="{FF2B5EF4-FFF2-40B4-BE49-F238E27FC236}">
                <a16:creationId xmlns:a16="http://schemas.microsoft.com/office/drawing/2014/main" id="{BE2291CD-EA0D-41EC-81E2-113B09605249}"/>
              </a:ext>
            </a:extLst>
          </p:cNvPr>
          <p:cNvSpPr/>
          <p:nvPr/>
        </p:nvSpPr>
        <p:spPr>
          <a:xfrm>
            <a:off x="790806" y="4771441"/>
            <a:ext cx="10520179" cy="149110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4E5455E4-A7DB-46A8-877E-A69857B992D9}"/>
              </a:ext>
            </a:extLst>
          </p:cNvPr>
          <p:cNvCxnSpPr/>
          <p:nvPr/>
        </p:nvCxnSpPr>
        <p:spPr>
          <a:xfrm flipV="1">
            <a:off x="6901906" y="3587311"/>
            <a:ext cx="2610533" cy="855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007D002B-803F-4D7C-9E19-6BA65027E51B}"/>
              </a:ext>
            </a:extLst>
          </p:cNvPr>
          <p:cNvCxnSpPr/>
          <p:nvPr/>
        </p:nvCxnSpPr>
        <p:spPr>
          <a:xfrm flipV="1">
            <a:off x="7196539" y="4999434"/>
            <a:ext cx="1813100" cy="35958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79730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ectangle 176">
            <a:extLst>
              <a:ext uri="{FF2B5EF4-FFF2-40B4-BE49-F238E27FC236}">
                <a16:creationId xmlns:a16="http://schemas.microsoft.com/office/drawing/2014/main" id="{C4751CA7-066D-405F-8B58-F9AF008290FB}"/>
              </a:ext>
            </a:extLst>
          </p:cNvPr>
          <p:cNvSpPr/>
          <p:nvPr/>
        </p:nvSpPr>
        <p:spPr>
          <a:xfrm>
            <a:off x="8833377" y="809577"/>
            <a:ext cx="3398944" cy="369332"/>
          </a:xfrm>
          <a:prstGeom prst="rect">
            <a:avLst/>
          </a:prstGeom>
        </p:spPr>
        <p:txBody>
          <a:bodyPr wrap="none">
            <a:spAutoFit/>
          </a:bodyPr>
          <a:lstStyle/>
          <a:p>
            <a:r>
              <a:rPr lang="en-US" dirty="0"/>
              <a:t>531 </a:t>
            </a:r>
            <a:r>
              <a:rPr lang="en-US" dirty="0" err="1"/>
              <a:t>hudson</a:t>
            </a:r>
            <a:r>
              <a:rPr lang="en-US" dirty="0"/>
              <a:t> court, </a:t>
            </a:r>
            <a:r>
              <a:rPr lang="en-US" dirty="0" err="1"/>
              <a:t>davis</a:t>
            </a:r>
            <a:r>
              <a:rPr lang="en-US" dirty="0"/>
              <a:t>, </a:t>
            </a:r>
            <a:r>
              <a:rPr lang="en-US" dirty="0" err="1"/>
              <a:t>califonria</a:t>
            </a:r>
            <a:endParaRPr lang="en-US" dirty="0"/>
          </a:p>
        </p:txBody>
      </p:sp>
      <p:pic>
        <p:nvPicPr>
          <p:cNvPr id="172" name="Picture 171">
            <a:extLst>
              <a:ext uri="{FF2B5EF4-FFF2-40B4-BE49-F238E27FC236}">
                <a16:creationId xmlns:a16="http://schemas.microsoft.com/office/drawing/2014/main" id="{C7F29C77-3C7D-4F65-8002-BFF4C5663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8727" y="1861658"/>
            <a:ext cx="481866" cy="519791"/>
          </a:xfrm>
          <a:prstGeom prst="rect">
            <a:avLst/>
          </a:prstGeom>
        </p:spPr>
      </p:pic>
      <p:pic>
        <p:nvPicPr>
          <p:cNvPr id="125" name="Picture 124">
            <a:extLst>
              <a:ext uri="{FF2B5EF4-FFF2-40B4-BE49-F238E27FC236}">
                <a16:creationId xmlns:a16="http://schemas.microsoft.com/office/drawing/2014/main" id="{BEA2775C-FC87-4637-AC58-A26A7423029A}"/>
              </a:ext>
            </a:extLst>
          </p:cNvPr>
          <p:cNvPicPr>
            <a:picLocks noChangeAspect="1"/>
          </p:cNvPicPr>
          <p:nvPr/>
        </p:nvPicPr>
        <p:blipFill>
          <a:blip r:embed="rId3"/>
          <a:stretch>
            <a:fillRect/>
          </a:stretch>
        </p:blipFill>
        <p:spPr>
          <a:xfrm>
            <a:off x="6782252" y="1733408"/>
            <a:ext cx="324933" cy="446783"/>
          </a:xfrm>
          <a:prstGeom prst="rect">
            <a:avLst/>
          </a:prstGeom>
        </p:spPr>
      </p:pic>
      <p:sp>
        <p:nvSpPr>
          <p:cNvPr id="65" name="Cube 64">
            <a:extLst>
              <a:ext uri="{FF2B5EF4-FFF2-40B4-BE49-F238E27FC236}">
                <a16:creationId xmlns:a16="http://schemas.microsoft.com/office/drawing/2014/main" id="{32AD0386-705C-462F-8701-723F58A49ED0}"/>
              </a:ext>
            </a:extLst>
          </p:cNvPr>
          <p:cNvSpPr/>
          <p:nvPr/>
        </p:nvSpPr>
        <p:spPr>
          <a:xfrm>
            <a:off x="6118007" y="5708211"/>
            <a:ext cx="816152" cy="50208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A716EFE-DBFF-4366-87C8-2E666417AA2F}"/>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7D8592B5-9FCD-48EF-88B1-2982C4912587}"/>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DFC344B1-D57F-473D-AF6B-CD4EC98EB222}"/>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8" name="Picture 7">
            <a:extLst>
              <a:ext uri="{FF2B5EF4-FFF2-40B4-BE49-F238E27FC236}">
                <a16:creationId xmlns:a16="http://schemas.microsoft.com/office/drawing/2014/main" id="{88E301C9-58F0-4260-9D83-6B8D19231F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862" y="1685925"/>
            <a:ext cx="1691859" cy="1125855"/>
          </a:xfrm>
          <a:prstGeom prst="rect">
            <a:avLst/>
          </a:prstGeom>
        </p:spPr>
      </p:pic>
      <p:pic>
        <p:nvPicPr>
          <p:cNvPr id="10" name="Picture 9">
            <a:extLst>
              <a:ext uri="{FF2B5EF4-FFF2-40B4-BE49-F238E27FC236}">
                <a16:creationId xmlns:a16="http://schemas.microsoft.com/office/drawing/2014/main" id="{9FB51A05-B8EE-4FC4-AE23-9DA2D8B81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1347" y="1685925"/>
            <a:ext cx="1125855" cy="1125855"/>
          </a:xfrm>
          <a:prstGeom prst="rect">
            <a:avLst/>
          </a:prstGeom>
        </p:spPr>
      </p:pic>
      <p:sp>
        <p:nvSpPr>
          <p:cNvPr id="12" name="Rectangle 11">
            <a:extLst>
              <a:ext uri="{FF2B5EF4-FFF2-40B4-BE49-F238E27FC236}">
                <a16:creationId xmlns:a16="http://schemas.microsoft.com/office/drawing/2014/main" id="{1F077BF9-6832-497C-85C9-FB58F4AE90FD}"/>
              </a:ext>
            </a:extLst>
          </p:cNvPr>
          <p:cNvSpPr/>
          <p:nvPr/>
        </p:nvSpPr>
        <p:spPr>
          <a:xfrm>
            <a:off x="1185862" y="1685925"/>
            <a:ext cx="1691859" cy="112585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77EA36B-850F-4FAF-86FD-D8CC01565271}"/>
              </a:ext>
            </a:extLst>
          </p:cNvPr>
          <p:cNvSpPr/>
          <p:nvPr/>
        </p:nvSpPr>
        <p:spPr>
          <a:xfrm>
            <a:off x="0" y="1877377"/>
            <a:ext cx="1554480" cy="72009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JOHN</a:t>
            </a:r>
          </a:p>
        </p:txBody>
      </p:sp>
      <p:pic>
        <p:nvPicPr>
          <p:cNvPr id="14" name="Picture 13">
            <a:extLst>
              <a:ext uri="{FF2B5EF4-FFF2-40B4-BE49-F238E27FC236}">
                <a16:creationId xmlns:a16="http://schemas.microsoft.com/office/drawing/2014/main" id="{63F3CC8A-9FB1-4799-9D8E-0911382713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7227" y="1769427"/>
            <a:ext cx="873443" cy="873443"/>
          </a:xfrm>
          <a:prstGeom prst="rect">
            <a:avLst/>
          </a:prstGeom>
        </p:spPr>
      </p:pic>
      <p:sp>
        <p:nvSpPr>
          <p:cNvPr id="13" name="Rectangle 12">
            <a:extLst>
              <a:ext uri="{FF2B5EF4-FFF2-40B4-BE49-F238E27FC236}">
                <a16:creationId xmlns:a16="http://schemas.microsoft.com/office/drawing/2014/main" id="{192E2657-BDD5-4C48-87C7-46B77224FA6C}"/>
              </a:ext>
            </a:extLst>
          </p:cNvPr>
          <p:cNvSpPr/>
          <p:nvPr/>
        </p:nvSpPr>
        <p:spPr>
          <a:xfrm>
            <a:off x="3189499" y="1710054"/>
            <a:ext cx="1069549" cy="112585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0C411AA-8D54-4642-A055-B81EF28F1F7A}"/>
              </a:ext>
            </a:extLst>
          </p:cNvPr>
          <p:cNvSpPr/>
          <p:nvPr/>
        </p:nvSpPr>
        <p:spPr>
          <a:xfrm>
            <a:off x="4315354" y="1674495"/>
            <a:ext cx="1069549" cy="112585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F79485B-8904-451D-A323-EDBBA55ABEDE}"/>
              </a:ext>
            </a:extLst>
          </p:cNvPr>
          <p:cNvSpPr/>
          <p:nvPr/>
        </p:nvSpPr>
        <p:spPr>
          <a:xfrm>
            <a:off x="1554480" y="1292464"/>
            <a:ext cx="3501664" cy="369332"/>
          </a:xfrm>
          <a:prstGeom prst="rect">
            <a:avLst/>
          </a:prstGeom>
        </p:spPr>
        <p:txBody>
          <a:bodyPr wrap="none">
            <a:spAutoFit/>
          </a:bodyPr>
          <a:lstStyle/>
          <a:p>
            <a:r>
              <a:rPr lang="en-US" dirty="0" err="1"/>
              <a:t>stonegate</a:t>
            </a:r>
            <a:r>
              <a:rPr lang="en-US" dirty="0"/>
              <a:t> country club sailing </a:t>
            </a:r>
            <a:r>
              <a:rPr lang="en-US" dirty="0" err="1"/>
              <a:t>davis</a:t>
            </a:r>
            <a:endParaRPr lang="en-US" dirty="0"/>
          </a:p>
        </p:txBody>
      </p:sp>
      <p:pic>
        <p:nvPicPr>
          <p:cNvPr id="19" name="Picture 18">
            <a:extLst>
              <a:ext uri="{FF2B5EF4-FFF2-40B4-BE49-F238E27FC236}">
                <a16:creationId xmlns:a16="http://schemas.microsoft.com/office/drawing/2014/main" id="{C840B1B3-E419-4AF2-BCE6-E3B3AD4DA4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10981" y="2382520"/>
            <a:ext cx="1554480" cy="512859"/>
          </a:xfrm>
          <a:prstGeom prst="rect">
            <a:avLst/>
          </a:prstGeom>
        </p:spPr>
      </p:pic>
      <p:pic>
        <p:nvPicPr>
          <p:cNvPr id="22" name="Picture 21">
            <a:extLst>
              <a:ext uri="{FF2B5EF4-FFF2-40B4-BE49-F238E27FC236}">
                <a16:creationId xmlns:a16="http://schemas.microsoft.com/office/drawing/2014/main" id="{368380BD-3F11-4A57-9915-F7452F7B48C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2162" y="1710054"/>
            <a:ext cx="851997" cy="638175"/>
          </a:xfrm>
          <a:prstGeom prst="rect">
            <a:avLst/>
          </a:prstGeom>
        </p:spPr>
      </p:pic>
      <p:cxnSp>
        <p:nvCxnSpPr>
          <p:cNvPr id="24" name="Straight Connector 23">
            <a:extLst>
              <a:ext uri="{FF2B5EF4-FFF2-40B4-BE49-F238E27FC236}">
                <a16:creationId xmlns:a16="http://schemas.microsoft.com/office/drawing/2014/main" id="{AFB7E8D4-D12A-460E-9DFA-139C263D0978}"/>
              </a:ext>
            </a:extLst>
          </p:cNvPr>
          <p:cNvCxnSpPr/>
          <p:nvPr/>
        </p:nvCxnSpPr>
        <p:spPr>
          <a:xfrm flipV="1">
            <a:off x="5920740" y="1769427"/>
            <a:ext cx="1211580" cy="869522"/>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99105503-91DA-4EAF-9AD9-96D76E8DAB84}"/>
              </a:ext>
            </a:extLst>
          </p:cNvPr>
          <p:cNvSpPr txBox="1"/>
          <p:nvPr/>
        </p:nvSpPr>
        <p:spPr>
          <a:xfrm>
            <a:off x="0" y="1383030"/>
            <a:ext cx="1120820" cy="646331"/>
          </a:xfrm>
          <a:prstGeom prst="rect">
            <a:avLst/>
          </a:prstGeom>
          <a:noFill/>
        </p:spPr>
        <p:txBody>
          <a:bodyPr wrap="none" rtlCol="0">
            <a:spAutoFit/>
          </a:bodyPr>
          <a:lstStyle/>
          <a:p>
            <a:r>
              <a:rPr lang="en-US" sz="3600" b="1" dirty="0"/>
              <a:t>1990</a:t>
            </a:r>
          </a:p>
        </p:txBody>
      </p:sp>
      <p:pic>
        <p:nvPicPr>
          <p:cNvPr id="26" name="Picture 25">
            <a:extLst>
              <a:ext uri="{FF2B5EF4-FFF2-40B4-BE49-F238E27FC236}">
                <a16:creationId xmlns:a16="http://schemas.microsoft.com/office/drawing/2014/main" id="{162185FA-9E17-44FC-954E-0B31502171C8}"/>
              </a:ext>
            </a:extLst>
          </p:cNvPr>
          <p:cNvPicPr>
            <a:picLocks noChangeAspect="1"/>
          </p:cNvPicPr>
          <p:nvPr/>
        </p:nvPicPr>
        <p:blipFill>
          <a:blip r:embed="rId9"/>
          <a:stretch>
            <a:fillRect/>
          </a:stretch>
        </p:blipFill>
        <p:spPr>
          <a:xfrm>
            <a:off x="1554480" y="3003232"/>
            <a:ext cx="1222337" cy="1183594"/>
          </a:xfrm>
          <a:prstGeom prst="rect">
            <a:avLst/>
          </a:prstGeom>
        </p:spPr>
      </p:pic>
      <p:sp>
        <p:nvSpPr>
          <p:cNvPr id="27" name="Rectangle 26">
            <a:extLst>
              <a:ext uri="{FF2B5EF4-FFF2-40B4-BE49-F238E27FC236}">
                <a16:creationId xmlns:a16="http://schemas.microsoft.com/office/drawing/2014/main" id="{3D0327FA-5A88-4178-A1DA-A443682A1F91}"/>
              </a:ext>
            </a:extLst>
          </p:cNvPr>
          <p:cNvSpPr/>
          <p:nvPr/>
        </p:nvSpPr>
        <p:spPr>
          <a:xfrm>
            <a:off x="1185861" y="3003232"/>
            <a:ext cx="1691859" cy="112585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87CDE2FE-0D7F-411C-81FF-824DE503572A}"/>
              </a:ext>
            </a:extLst>
          </p:cNvPr>
          <p:cNvPicPr>
            <a:picLocks noChangeAspect="1"/>
          </p:cNvPicPr>
          <p:nvPr/>
        </p:nvPicPr>
        <p:blipFill>
          <a:blip r:embed="rId10"/>
          <a:stretch>
            <a:fillRect/>
          </a:stretch>
        </p:blipFill>
        <p:spPr>
          <a:xfrm>
            <a:off x="3161347" y="3056254"/>
            <a:ext cx="2473643" cy="994510"/>
          </a:xfrm>
          <a:prstGeom prst="rect">
            <a:avLst/>
          </a:prstGeom>
        </p:spPr>
      </p:pic>
      <p:sp>
        <p:nvSpPr>
          <p:cNvPr id="29" name="TextBox 28">
            <a:extLst>
              <a:ext uri="{FF2B5EF4-FFF2-40B4-BE49-F238E27FC236}">
                <a16:creationId xmlns:a16="http://schemas.microsoft.com/office/drawing/2014/main" id="{A58F8E2F-5310-4900-8D7C-A580E4B27C90}"/>
              </a:ext>
            </a:extLst>
          </p:cNvPr>
          <p:cNvSpPr txBox="1"/>
          <p:nvPr/>
        </p:nvSpPr>
        <p:spPr>
          <a:xfrm>
            <a:off x="2572659" y="4129087"/>
            <a:ext cx="1936749" cy="369332"/>
          </a:xfrm>
          <a:prstGeom prst="rect">
            <a:avLst/>
          </a:prstGeom>
          <a:noFill/>
        </p:spPr>
        <p:txBody>
          <a:bodyPr wrap="none" rtlCol="0">
            <a:spAutoFit/>
          </a:bodyPr>
          <a:lstStyle/>
          <a:p>
            <a:r>
              <a:rPr lang="en-US" dirty="0"/>
              <a:t>V2:FBI:KIDNNPING</a:t>
            </a:r>
          </a:p>
        </p:txBody>
      </p:sp>
      <p:pic>
        <p:nvPicPr>
          <p:cNvPr id="31" name="Picture 30">
            <a:extLst>
              <a:ext uri="{FF2B5EF4-FFF2-40B4-BE49-F238E27FC236}">
                <a16:creationId xmlns:a16="http://schemas.microsoft.com/office/drawing/2014/main" id="{0957F6AA-F230-4729-A461-6B571302F55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89494" y="3062683"/>
            <a:ext cx="657026" cy="966006"/>
          </a:xfrm>
          <a:prstGeom prst="rect">
            <a:avLst/>
          </a:prstGeom>
        </p:spPr>
      </p:pic>
      <p:cxnSp>
        <p:nvCxnSpPr>
          <p:cNvPr id="33" name="Straight Connector 32">
            <a:extLst>
              <a:ext uri="{FF2B5EF4-FFF2-40B4-BE49-F238E27FC236}">
                <a16:creationId xmlns:a16="http://schemas.microsoft.com/office/drawing/2014/main" id="{D31F9F37-0BDF-4324-AC11-BC793F62A1EC}"/>
              </a:ext>
            </a:extLst>
          </p:cNvPr>
          <p:cNvCxnSpPr/>
          <p:nvPr/>
        </p:nvCxnSpPr>
        <p:spPr>
          <a:xfrm flipV="1">
            <a:off x="5520690" y="2638949"/>
            <a:ext cx="1303020" cy="1658731"/>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54CFD2C-9B91-4733-8123-9B854BDEDFD3}"/>
              </a:ext>
            </a:extLst>
          </p:cNvPr>
          <p:cNvSpPr txBox="1"/>
          <p:nvPr/>
        </p:nvSpPr>
        <p:spPr>
          <a:xfrm>
            <a:off x="592921" y="3870152"/>
            <a:ext cx="1838452" cy="646331"/>
          </a:xfrm>
          <a:prstGeom prst="rect">
            <a:avLst/>
          </a:prstGeom>
          <a:noFill/>
        </p:spPr>
        <p:txBody>
          <a:bodyPr wrap="none" rtlCol="0">
            <a:spAutoFit/>
          </a:bodyPr>
          <a:lstStyle/>
          <a:p>
            <a:r>
              <a:rPr lang="en-US" sz="3600" b="1" dirty="0"/>
              <a:t>IPX 2012</a:t>
            </a:r>
          </a:p>
        </p:txBody>
      </p:sp>
      <p:sp>
        <p:nvSpPr>
          <p:cNvPr id="35" name="Cloud 34">
            <a:extLst>
              <a:ext uri="{FF2B5EF4-FFF2-40B4-BE49-F238E27FC236}">
                <a16:creationId xmlns:a16="http://schemas.microsoft.com/office/drawing/2014/main" id="{2B8252D2-DFB6-4716-AC19-38CCF5045507}"/>
              </a:ext>
            </a:extLst>
          </p:cNvPr>
          <p:cNvSpPr/>
          <p:nvPr/>
        </p:nvSpPr>
        <p:spPr>
          <a:xfrm>
            <a:off x="4846320" y="2954654"/>
            <a:ext cx="1303020" cy="91249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8AAC9C5-17B9-4005-B54E-02C6367B50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60670" y="3237054"/>
            <a:ext cx="349568" cy="261839"/>
          </a:xfrm>
          <a:prstGeom prst="rect">
            <a:avLst/>
          </a:prstGeom>
        </p:spPr>
      </p:pic>
      <p:cxnSp>
        <p:nvCxnSpPr>
          <p:cNvPr id="39" name="Straight Connector 38">
            <a:extLst>
              <a:ext uri="{FF2B5EF4-FFF2-40B4-BE49-F238E27FC236}">
                <a16:creationId xmlns:a16="http://schemas.microsoft.com/office/drawing/2014/main" id="{47C42DCC-DB02-4EEB-B8CC-F20C92BB9483}"/>
              </a:ext>
            </a:extLst>
          </p:cNvPr>
          <p:cNvCxnSpPr/>
          <p:nvPr/>
        </p:nvCxnSpPr>
        <p:spPr>
          <a:xfrm flipV="1">
            <a:off x="5360670" y="3062683"/>
            <a:ext cx="404024" cy="5323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7698D65-B3E9-4176-A366-79CEDA13F45F}"/>
              </a:ext>
            </a:extLst>
          </p:cNvPr>
          <p:cNvCxnSpPr/>
          <p:nvPr/>
        </p:nvCxnSpPr>
        <p:spPr>
          <a:xfrm flipH="1" flipV="1">
            <a:off x="2031790" y="3498893"/>
            <a:ext cx="2530903" cy="141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31F66C8-4AA1-4C71-94C5-F9A36E9A387C}"/>
              </a:ext>
            </a:extLst>
          </p:cNvPr>
          <p:cNvSpPr txBox="1"/>
          <p:nvPr/>
        </p:nvSpPr>
        <p:spPr>
          <a:xfrm>
            <a:off x="2805007" y="2860038"/>
            <a:ext cx="1138453" cy="415498"/>
          </a:xfrm>
          <a:prstGeom prst="rect">
            <a:avLst/>
          </a:prstGeom>
          <a:noFill/>
        </p:spPr>
        <p:txBody>
          <a:bodyPr wrap="none" rtlCol="0">
            <a:spAutoFit/>
          </a:bodyPr>
          <a:lstStyle/>
          <a:p>
            <a:r>
              <a:rPr lang="en-US" sz="1050" dirty="0"/>
              <a:t>West Manor Park</a:t>
            </a:r>
          </a:p>
          <a:p>
            <a:r>
              <a:rPr lang="en-US" sz="1050" dirty="0" err="1"/>
              <a:t>Baseket</a:t>
            </a:r>
            <a:r>
              <a:rPr lang="en-US" sz="1050" dirty="0"/>
              <a:t> Ball</a:t>
            </a:r>
          </a:p>
        </p:txBody>
      </p:sp>
      <p:pic>
        <p:nvPicPr>
          <p:cNvPr id="43" name="Picture 42">
            <a:extLst>
              <a:ext uri="{FF2B5EF4-FFF2-40B4-BE49-F238E27FC236}">
                <a16:creationId xmlns:a16="http://schemas.microsoft.com/office/drawing/2014/main" id="{7ACFCFBC-F838-4156-BD49-B16BF151E0B4}"/>
              </a:ext>
            </a:extLst>
          </p:cNvPr>
          <p:cNvPicPr>
            <a:picLocks noChangeAspect="1"/>
          </p:cNvPicPr>
          <p:nvPr/>
        </p:nvPicPr>
        <p:blipFill>
          <a:blip r:embed="rId13"/>
          <a:stretch>
            <a:fillRect/>
          </a:stretch>
        </p:blipFill>
        <p:spPr>
          <a:xfrm>
            <a:off x="7498080" y="3045832"/>
            <a:ext cx="2323812" cy="948890"/>
          </a:xfrm>
          <a:prstGeom prst="rect">
            <a:avLst/>
          </a:prstGeom>
        </p:spPr>
      </p:pic>
      <p:sp>
        <p:nvSpPr>
          <p:cNvPr id="44" name="TextBox 43">
            <a:extLst>
              <a:ext uri="{FF2B5EF4-FFF2-40B4-BE49-F238E27FC236}">
                <a16:creationId xmlns:a16="http://schemas.microsoft.com/office/drawing/2014/main" id="{BF03F06C-BC94-48FE-9B2B-5FAF5D6BBFB3}"/>
              </a:ext>
            </a:extLst>
          </p:cNvPr>
          <p:cNvSpPr txBox="1"/>
          <p:nvPr/>
        </p:nvSpPr>
        <p:spPr>
          <a:xfrm>
            <a:off x="7540130" y="2552258"/>
            <a:ext cx="1011815" cy="369332"/>
          </a:xfrm>
          <a:prstGeom prst="rect">
            <a:avLst/>
          </a:prstGeom>
          <a:noFill/>
        </p:spPr>
        <p:txBody>
          <a:bodyPr wrap="none" rtlCol="0">
            <a:spAutoFit/>
          </a:bodyPr>
          <a:lstStyle/>
          <a:p>
            <a:r>
              <a:rPr lang="en-US" strike="sngStrike" dirty="0"/>
              <a:t>Salem[0]</a:t>
            </a:r>
          </a:p>
        </p:txBody>
      </p:sp>
      <p:sp>
        <p:nvSpPr>
          <p:cNvPr id="45" name="TextBox 44">
            <a:extLst>
              <a:ext uri="{FF2B5EF4-FFF2-40B4-BE49-F238E27FC236}">
                <a16:creationId xmlns:a16="http://schemas.microsoft.com/office/drawing/2014/main" id="{B3FC19EE-F24E-4918-BDD7-F5ED99401E1B}"/>
              </a:ext>
            </a:extLst>
          </p:cNvPr>
          <p:cNvSpPr txBox="1"/>
          <p:nvPr/>
        </p:nvSpPr>
        <p:spPr>
          <a:xfrm>
            <a:off x="8545373" y="2496177"/>
            <a:ext cx="1418786" cy="369332"/>
          </a:xfrm>
          <a:prstGeom prst="rect">
            <a:avLst/>
          </a:prstGeom>
          <a:solidFill>
            <a:schemeClr val="accent6"/>
          </a:solidFill>
        </p:spPr>
        <p:txBody>
          <a:bodyPr wrap="none" rtlCol="0">
            <a:spAutoFit/>
          </a:bodyPr>
          <a:lstStyle/>
          <a:p>
            <a:r>
              <a:rPr lang="en-US" dirty="0">
                <a:solidFill>
                  <a:schemeClr val="bg1"/>
                </a:solidFill>
              </a:rPr>
              <a:t>WAR IN IRAQ</a:t>
            </a:r>
          </a:p>
        </p:txBody>
      </p:sp>
      <p:cxnSp>
        <p:nvCxnSpPr>
          <p:cNvPr id="47" name="Straight Connector 46">
            <a:extLst>
              <a:ext uri="{FF2B5EF4-FFF2-40B4-BE49-F238E27FC236}">
                <a16:creationId xmlns:a16="http://schemas.microsoft.com/office/drawing/2014/main" id="{8971B7BB-8CFB-413E-84C4-CF4E094D7EB3}"/>
              </a:ext>
            </a:extLst>
          </p:cNvPr>
          <p:cNvCxnSpPr/>
          <p:nvPr/>
        </p:nvCxnSpPr>
        <p:spPr>
          <a:xfrm flipV="1">
            <a:off x="7365461" y="2800350"/>
            <a:ext cx="1081309" cy="1513403"/>
          </a:xfrm>
          <a:prstGeom prst="line">
            <a:avLst/>
          </a:prstGeom>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9AA15CF1-3BC4-45E7-A8FF-83F400401480}"/>
              </a:ext>
            </a:extLst>
          </p:cNvPr>
          <p:cNvSpPr/>
          <p:nvPr/>
        </p:nvSpPr>
        <p:spPr>
          <a:xfrm>
            <a:off x="7491194" y="2982758"/>
            <a:ext cx="2472965" cy="112585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Connector 49">
            <a:extLst>
              <a:ext uri="{FF2B5EF4-FFF2-40B4-BE49-F238E27FC236}">
                <a16:creationId xmlns:a16="http://schemas.microsoft.com/office/drawing/2014/main" id="{7F262DEF-EBFD-4253-8DD6-DD7CE06CBE66}"/>
              </a:ext>
            </a:extLst>
          </p:cNvPr>
          <p:cNvCxnSpPr/>
          <p:nvPr/>
        </p:nvCxnSpPr>
        <p:spPr>
          <a:xfrm flipV="1">
            <a:off x="5733773" y="2954654"/>
            <a:ext cx="1042203" cy="1359099"/>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B427702-D59E-4C22-B41E-968EDC973F34}"/>
              </a:ext>
            </a:extLst>
          </p:cNvPr>
          <p:cNvSpPr txBox="1"/>
          <p:nvPr/>
        </p:nvSpPr>
        <p:spPr>
          <a:xfrm>
            <a:off x="9012415" y="6642988"/>
            <a:ext cx="2983509" cy="215444"/>
          </a:xfrm>
          <a:prstGeom prst="rect">
            <a:avLst/>
          </a:prstGeom>
          <a:noFill/>
        </p:spPr>
        <p:txBody>
          <a:bodyPr wrap="none" rtlCol="0">
            <a:spAutoFit/>
          </a:bodyPr>
          <a:lstStyle/>
          <a:p>
            <a:r>
              <a:rPr lang="en-US" sz="800" b="1" dirty="0"/>
              <a:t>Other: IMPORT</a:t>
            </a:r>
            <a:r>
              <a:rPr lang="en-US" sz="800" dirty="0"/>
              <a:t> G.VIRIGN.MARY.FEDAR.INT. </a:t>
            </a:r>
            <a:r>
              <a:rPr lang="en-US" sz="800" strike="sngStrike" dirty="0"/>
              <a:t>sex with middle school</a:t>
            </a:r>
          </a:p>
        </p:txBody>
      </p:sp>
      <p:sp>
        <p:nvSpPr>
          <p:cNvPr id="52" name="Oval 51">
            <a:extLst>
              <a:ext uri="{FF2B5EF4-FFF2-40B4-BE49-F238E27FC236}">
                <a16:creationId xmlns:a16="http://schemas.microsoft.com/office/drawing/2014/main" id="{EB642727-FE9A-4749-BBE3-4C49E4B42AC9}"/>
              </a:ext>
            </a:extLst>
          </p:cNvPr>
          <p:cNvSpPr/>
          <p:nvPr/>
        </p:nvSpPr>
        <p:spPr>
          <a:xfrm>
            <a:off x="4671595" y="6108700"/>
            <a:ext cx="384549" cy="30448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3" name="Oval 52">
            <a:extLst>
              <a:ext uri="{FF2B5EF4-FFF2-40B4-BE49-F238E27FC236}">
                <a16:creationId xmlns:a16="http://schemas.microsoft.com/office/drawing/2014/main" id="{682D3A5C-4FA8-45FA-A66D-C076AAEF56C2}"/>
              </a:ext>
            </a:extLst>
          </p:cNvPr>
          <p:cNvSpPr/>
          <p:nvPr/>
        </p:nvSpPr>
        <p:spPr>
          <a:xfrm>
            <a:off x="4747795" y="6356549"/>
            <a:ext cx="384549" cy="30448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5498801-D69A-4C5D-94E7-50E7D536FFB8}"/>
              </a:ext>
            </a:extLst>
          </p:cNvPr>
          <p:cNvSpPr txBox="1"/>
          <p:nvPr/>
        </p:nvSpPr>
        <p:spPr>
          <a:xfrm>
            <a:off x="5208544" y="6085729"/>
            <a:ext cx="4191404" cy="369332"/>
          </a:xfrm>
          <a:prstGeom prst="rect">
            <a:avLst/>
          </a:prstGeom>
          <a:noFill/>
        </p:spPr>
        <p:txBody>
          <a:bodyPr wrap="none" rtlCol="0">
            <a:spAutoFit/>
          </a:bodyPr>
          <a:lstStyle/>
          <a:p>
            <a:r>
              <a:rPr lang="en-US" dirty="0" err="1"/>
              <a:t>PUBLIC.VIRING.MARY.nonPoliceDiagLogical</a:t>
            </a:r>
            <a:endParaRPr lang="en-US" dirty="0"/>
          </a:p>
        </p:txBody>
      </p:sp>
      <p:pic>
        <p:nvPicPr>
          <p:cNvPr id="55" name="Picture 54">
            <a:extLst>
              <a:ext uri="{FF2B5EF4-FFF2-40B4-BE49-F238E27FC236}">
                <a16:creationId xmlns:a16="http://schemas.microsoft.com/office/drawing/2014/main" id="{977F3C72-9562-4894-9240-ED6B1B581391}"/>
              </a:ext>
            </a:extLst>
          </p:cNvPr>
          <p:cNvPicPr>
            <a:picLocks noChangeAspect="1"/>
          </p:cNvPicPr>
          <p:nvPr/>
        </p:nvPicPr>
        <p:blipFill>
          <a:blip r:embed="rId14"/>
          <a:stretch>
            <a:fillRect/>
          </a:stretch>
        </p:blipFill>
        <p:spPr>
          <a:xfrm flipH="1">
            <a:off x="6282387" y="4771688"/>
            <a:ext cx="451546" cy="577496"/>
          </a:xfrm>
          <a:prstGeom prst="rect">
            <a:avLst/>
          </a:prstGeom>
        </p:spPr>
      </p:pic>
      <p:sp>
        <p:nvSpPr>
          <p:cNvPr id="56" name="Rectangle 55">
            <a:extLst>
              <a:ext uri="{FF2B5EF4-FFF2-40B4-BE49-F238E27FC236}">
                <a16:creationId xmlns:a16="http://schemas.microsoft.com/office/drawing/2014/main" id="{A17C4C8D-DC1E-4F4B-A292-CA9812A59D76}"/>
              </a:ext>
            </a:extLst>
          </p:cNvPr>
          <p:cNvSpPr/>
          <p:nvPr/>
        </p:nvSpPr>
        <p:spPr>
          <a:xfrm>
            <a:off x="6823710" y="4867751"/>
            <a:ext cx="716420" cy="3943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LIKE</a:t>
            </a:r>
          </a:p>
        </p:txBody>
      </p:sp>
      <p:cxnSp>
        <p:nvCxnSpPr>
          <p:cNvPr id="58" name="Straight Connector 57">
            <a:extLst>
              <a:ext uri="{FF2B5EF4-FFF2-40B4-BE49-F238E27FC236}">
                <a16:creationId xmlns:a16="http://schemas.microsoft.com/office/drawing/2014/main" id="{5A4B2926-20B6-4DC5-9354-D57FAB59E65A}"/>
              </a:ext>
            </a:extLst>
          </p:cNvPr>
          <p:cNvCxnSpPr/>
          <p:nvPr/>
        </p:nvCxnSpPr>
        <p:spPr>
          <a:xfrm>
            <a:off x="6096000" y="4771688"/>
            <a:ext cx="1973580" cy="703282"/>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DC04697C-86B0-426A-9F7E-2F8BAC5DBB76}"/>
              </a:ext>
            </a:extLst>
          </p:cNvPr>
          <p:cNvSpPr txBox="1"/>
          <p:nvPr/>
        </p:nvSpPr>
        <p:spPr>
          <a:xfrm>
            <a:off x="5810981" y="4451983"/>
            <a:ext cx="418704" cy="369332"/>
          </a:xfrm>
          <a:prstGeom prst="rect">
            <a:avLst/>
          </a:prstGeom>
          <a:noFill/>
        </p:spPr>
        <p:txBody>
          <a:bodyPr wrap="none" rtlCol="0">
            <a:spAutoFit/>
          </a:bodyPr>
          <a:lstStyle/>
          <a:p>
            <a:r>
              <a:rPr lang="en-US" dirty="0"/>
              <a:t>41</a:t>
            </a:r>
          </a:p>
        </p:txBody>
      </p:sp>
      <p:sp>
        <p:nvSpPr>
          <p:cNvPr id="61" name="Rectangle 60">
            <a:extLst>
              <a:ext uri="{FF2B5EF4-FFF2-40B4-BE49-F238E27FC236}">
                <a16:creationId xmlns:a16="http://schemas.microsoft.com/office/drawing/2014/main" id="{CB42BC80-C790-4678-A776-D4BE66C0609A}"/>
              </a:ext>
            </a:extLst>
          </p:cNvPr>
          <p:cNvSpPr/>
          <p:nvPr/>
        </p:nvSpPr>
        <p:spPr>
          <a:xfrm>
            <a:off x="6254712" y="4770807"/>
            <a:ext cx="1554480" cy="70328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Connector 62">
            <a:extLst>
              <a:ext uri="{FF2B5EF4-FFF2-40B4-BE49-F238E27FC236}">
                <a16:creationId xmlns:a16="http://schemas.microsoft.com/office/drawing/2014/main" id="{9DF3EF3C-992F-4A64-9B1E-D7D19E6CE273}"/>
              </a:ext>
            </a:extLst>
          </p:cNvPr>
          <p:cNvCxnSpPr/>
          <p:nvPr/>
        </p:nvCxnSpPr>
        <p:spPr>
          <a:xfrm flipV="1">
            <a:off x="5789494" y="4693566"/>
            <a:ext cx="2438798" cy="746042"/>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21389838-AD9D-468F-88FD-B21AC544F10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87548" y="4691271"/>
            <a:ext cx="808665" cy="808665"/>
          </a:xfrm>
          <a:prstGeom prst="rect">
            <a:avLst/>
          </a:prstGeom>
        </p:spPr>
      </p:pic>
      <p:pic>
        <p:nvPicPr>
          <p:cNvPr id="69" name="Picture 68">
            <a:extLst>
              <a:ext uri="{FF2B5EF4-FFF2-40B4-BE49-F238E27FC236}">
                <a16:creationId xmlns:a16="http://schemas.microsoft.com/office/drawing/2014/main" id="{798C68F9-72B1-4071-BE3E-E5929D1F71A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03850" y="6532851"/>
            <a:ext cx="479220" cy="271772"/>
          </a:xfrm>
          <a:prstGeom prst="rect">
            <a:avLst/>
          </a:prstGeom>
        </p:spPr>
      </p:pic>
      <p:cxnSp>
        <p:nvCxnSpPr>
          <p:cNvPr id="71" name="Straight Connector 70">
            <a:extLst>
              <a:ext uri="{FF2B5EF4-FFF2-40B4-BE49-F238E27FC236}">
                <a16:creationId xmlns:a16="http://schemas.microsoft.com/office/drawing/2014/main" id="{56B581D6-F29F-45A4-BC5C-1DED5ABBD3DB}"/>
              </a:ext>
            </a:extLst>
          </p:cNvPr>
          <p:cNvCxnSpPr/>
          <p:nvPr/>
        </p:nvCxnSpPr>
        <p:spPr>
          <a:xfrm flipV="1">
            <a:off x="3395231" y="6579632"/>
            <a:ext cx="1074854" cy="278368"/>
          </a:xfrm>
          <a:prstGeom prst="line">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E93B3FDF-16DA-474C-9375-D9FD0CD463A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319706" y="6356549"/>
            <a:ext cx="284044" cy="426066"/>
          </a:xfrm>
          <a:prstGeom prst="rect">
            <a:avLst/>
          </a:prstGeom>
        </p:spPr>
      </p:pic>
      <p:pic>
        <p:nvPicPr>
          <p:cNvPr id="75" name="Picture 74">
            <a:extLst>
              <a:ext uri="{FF2B5EF4-FFF2-40B4-BE49-F238E27FC236}">
                <a16:creationId xmlns:a16="http://schemas.microsoft.com/office/drawing/2014/main" id="{1657BBC9-56FE-4788-9F18-F050F8306EE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32914" y="4540975"/>
            <a:ext cx="891668" cy="891668"/>
          </a:xfrm>
          <a:prstGeom prst="rect">
            <a:avLst/>
          </a:prstGeom>
        </p:spPr>
      </p:pic>
      <p:pic>
        <p:nvPicPr>
          <p:cNvPr id="77" name="Picture 76">
            <a:extLst>
              <a:ext uri="{FF2B5EF4-FFF2-40B4-BE49-F238E27FC236}">
                <a16:creationId xmlns:a16="http://schemas.microsoft.com/office/drawing/2014/main" id="{A90047D7-8B8A-4394-A9A7-BE656EF713D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62196" y="2757859"/>
            <a:ext cx="449798" cy="449798"/>
          </a:xfrm>
          <a:prstGeom prst="rect">
            <a:avLst/>
          </a:prstGeom>
        </p:spPr>
      </p:pic>
      <p:cxnSp>
        <p:nvCxnSpPr>
          <p:cNvPr id="79" name="Straight Connector 78">
            <a:extLst>
              <a:ext uri="{FF2B5EF4-FFF2-40B4-BE49-F238E27FC236}">
                <a16:creationId xmlns:a16="http://schemas.microsoft.com/office/drawing/2014/main" id="{CAA86C00-2E3A-4395-98CF-19C1F9429626}"/>
              </a:ext>
            </a:extLst>
          </p:cNvPr>
          <p:cNvCxnSpPr/>
          <p:nvPr/>
        </p:nvCxnSpPr>
        <p:spPr>
          <a:xfrm flipV="1">
            <a:off x="135545" y="2680843"/>
            <a:ext cx="641695" cy="730059"/>
          </a:xfrm>
          <a:prstGeom prst="line">
            <a:avLst/>
          </a:prstGeom>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B18A0BD3-9452-4602-96BE-9DA935E0F69F}"/>
              </a:ext>
            </a:extLst>
          </p:cNvPr>
          <p:cNvSpPr txBox="1"/>
          <p:nvPr/>
        </p:nvSpPr>
        <p:spPr>
          <a:xfrm>
            <a:off x="16579" y="3223668"/>
            <a:ext cx="1169281" cy="584775"/>
          </a:xfrm>
          <a:prstGeom prst="rect">
            <a:avLst/>
          </a:prstGeom>
          <a:noFill/>
        </p:spPr>
        <p:txBody>
          <a:bodyPr wrap="square" rtlCol="0">
            <a:spAutoFit/>
          </a:bodyPr>
          <a:lstStyle/>
          <a:p>
            <a:r>
              <a:rPr lang="en-US" sz="800" dirty="0"/>
              <a:t>2010 IPX INTERNET PAYMENTS, MOUNTAIN  VIEW, CA</a:t>
            </a:r>
          </a:p>
          <a:p>
            <a:r>
              <a:rPr lang="en-US" sz="800" dirty="0"/>
              <a:t>St. </a:t>
            </a:r>
            <a:r>
              <a:rPr lang="en-US" sz="800" dirty="0" err="1"/>
              <a:t>Niklous</a:t>
            </a:r>
            <a:endParaRPr lang="en-US" sz="800" dirty="0"/>
          </a:p>
        </p:txBody>
      </p:sp>
      <p:sp>
        <p:nvSpPr>
          <p:cNvPr id="20" name="Rectangle 19">
            <a:extLst>
              <a:ext uri="{FF2B5EF4-FFF2-40B4-BE49-F238E27FC236}">
                <a16:creationId xmlns:a16="http://schemas.microsoft.com/office/drawing/2014/main" id="{8917BA17-0C1A-464B-91C1-63B12B649661}"/>
              </a:ext>
            </a:extLst>
          </p:cNvPr>
          <p:cNvSpPr/>
          <p:nvPr/>
        </p:nvSpPr>
        <p:spPr>
          <a:xfrm>
            <a:off x="5489173" y="1685925"/>
            <a:ext cx="1691859" cy="112585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3" name="Straight Connector 82">
            <a:extLst>
              <a:ext uri="{FF2B5EF4-FFF2-40B4-BE49-F238E27FC236}">
                <a16:creationId xmlns:a16="http://schemas.microsoft.com/office/drawing/2014/main" id="{10609552-D0DA-4C3C-9798-83F500F89665}"/>
              </a:ext>
            </a:extLst>
          </p:cNvPr>
          <p:cNvCxnSpPr/>
          <p:nvPr/>
        </p:nvCxnSpPr>
        <p:spPr>
          <a:xfrm flipV="1">
            <a:off x="6240263" y="1740366"/>
            <a:ext cx="764154" cy="886587"/>
          </a:xfrm>
          <a:prstGeom prst="line">
            <a:avLst/>
          </a:prstGeom>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46E88725-B027-469E-99EB-1C6B013E2DA1}"/>
              </a:ext>
            </a:extLst>
          </p:cNvPr>
          <p:cNvPicPr>
            <a:picLocks noChangeAspect="1"/>
          </p:cNvPicPr>
          <p:nvPr/>
        </p:nvPicPr>
        <p:blipFill>
          <a:blip r:embed="rId20"/>
          <a:stretch>
            <a:fillRect/>
          </a:stretch>
        </p:blipFill>
        <p:spPr>
          <a:xfrm>
            <a:off x="2582420" y="4957413"/>
            <a:ext cx="1519053" cy="1078708"/>
          </a:xfrm>
          <a:prstGeom prst="rect">
            <a:avLst/>
          </a:prstGeom>
        </p:spPr>
      </p:pic>
      <p:pic>
        <p:nvPicPr>
          <p:cNvPr id="86" name="Picture 85">
            <a:extLst>
              <a:ext uri="{FF2B5EF4-FFF2-40B4-BE49-F238E27FC236}">
                <a16:creationId xmlns:a16="http://schemas.microsoft.com/office/drawing/2014/main" id="{D34F8EE7-E445-4D31-BC82-9A7ACD8954A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12318" y="4737368"/>
            <a:ext cx="534035" cy="859887"/>
          </a:xfrm>
          <a:prstGeom prst="rect">
            <a:avLst/>
          </a:prstGeom>
        </p:spPr>
      </p:pic>
      <p:sp>
        <p:nvSpPr>
          <p:cNvPr id="87" name="TextBox 86">
            <a:extLst>
              <a:ext uri="{FF2B5EF4-FFF2-40B4-BE49-F238E27FC236}">
                <a16:creationId xmlns:a16="http://schemas.microsoft.com/office/drawing/2014/main" id="{1EA40C8C-BB6E-452B-AA32-715F5773E50E}"/>
              </a:ext>
            </a:extLst>
          </p:cNvPr>
          <p:cNvSpPr txBox="1"/>
          <p:nvPr/>
        </p:nvSpPr>
        <p:spPr>
          <a:xfrm>
            <a:off x="4940642" y="4253676"/>
            <a:ext cx="3664273" cy="646331"/>
          </a:xfrm>
          <a:prstGeom prst="rect">
            <a:avLst/>
          </a:prstGeom>
          <a:noFill/>
        </p:spPr>
        <p:txBody>
          <a:bodyPr wrap="none" rtlCol="0">
            <a:spAutoFit/>
          </a:bodyPr>
          <a:lstStyle/>
          <a:p>
            <a:r>
              <a:rPr lang="en-US" sz="3600" b="1" dirty="0"/>
              <a:t>IPX INTERET </a:t>
            </a:r>
            <a:r>
              <a:rPr lang="en-US" sz="800" b="1" strike="sngStrike" dirty="0" err="1"/>
              <a:t>Thomas-is-deiter:wyland</a:t>
            </a:r>
            <a:endParaRPr lang="en-US" sz="800" b="1" strike="sngStrike" dirty="0"/>
          </a:p>
        </p:txBody>
      </p:sp>
      <p:sp>
        <p:nvSpPr>
          <p:cNvPr id="88" name="Rectangle 87">
            <a:extLst>
              <a:ext uri="{FF2B5EF4-FFF2-40B4-BE49-F238E27FC236}">
                <a16:creationId xmlns:a16="http://schemas.microsoft.com/office/drawing/2014/main" id="{3298EC23-0E04-43C8-85CF-7FC54574D58A}"/>
              </a:ext>
            </a:extLst>
          </p:cNvPr>
          <p:cNvSpPr/>
          <p:nvPr/>
        </p:nvSpPr>
        <p:spPr>
          <a:xfrm>
            <a:off x="5723015" y="2962609"/>
            <a:ext cx="814836" cy="112585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TextBox 88">
            <a:extLst>
              <a:ext uri="{FF2B5EF4-FFF2-40B4-BE49-F238E27FC236}">
                <a16:creationId xmlns:a16="http://schemas.microsoft.com/office/drawing/2014/main" id="{5276F6A4-BAA1-4A49-8226-EE093597152B}"/>
              </a:ext>
            </a:extLst>
          </p:cNvPr>
          <p:cNvSpPr txBox="1"/>
          <p:nvPr/>
        </p:nvSpPr>
        <p:spPr>
          <a:xfrm>
            <a:off x="10504170" y="4486131"/>
            <a:ext cx="1702904" cy="369332"/>
          </a:xfrm>
          <a:prstGeom prst="rect">
            <a:avLst/>
          </a:prstGeom>
          <a:solidFill>
            <a:schemeClr val="accent6">
              <a:lumMod val="50000"/>
            </a:schemeClr>
          </a:solidFill>
          <a:ln>
            <a:solidFill>
              <a:srgbClr val="00B050"/>
            </a:solidFill>
          </a:ln>
        </p:spPr>
        <p:txBody>
          <a:bodyPr wrap="square" rtlCol="0">
            <a:spAutoFit/>
          </a:bodyPr>
          <a:lstStyle/>
          <a:p>
            <a:r>
              <a:rPr lang="en-US" b="1" dirty="0">
                <a:solidFill>
                  <a:schemeClr val="bg1"/>
                </a:solidFill>
              </a:rPr>
              <a:t>ATOMCLOCK</a:t>
            </a:r>
          </a:p>
        </p:txBody>
      </p:sp>
      <p:sp>
        <p:nvSpPr>
          <p:cNvPr id="90" name="TextBox 89">
            <a:extLst>
              <a:ext uri="{FF2B5EF4-FFF2-40B4-BE49-F238E27FC236}">
                <a16:creationId xmlns:a16="http://schemas.microsoft.com/office/drawing/2014/main" id="{246E2090-BBE6-46EE-877E-E462018057E9}"/>
              </a:ext>
            </a:extLst>
          </p:cNvPr>
          <p:cNvSpPr txBox="1"/>
          <p:nvPr/>
        </p:nvSpPr>
        <p:spPr>
          <a:xfrm>
            <a:off x="10504170" y="1026089"/>
            <a:ext cx="1702904" cy="369332"/>
          </a:xfrm>
          <a:prstGeom prst="rect">
            <a:avLst/>
          </a:prstGeom>
          <a:solidFill>
            <a:schemeClr val="accent6">
              <a:lumMod val="75000"/>
            </a:schemeClr>
          </a:solidFill>
        </p:spPr>
        <p:txBody>
          <a:bodyPr wrap="square" rtlCol="0">
            <a:spAutoFit/>
          </a:bodyPr>
          <a:lstStyle/>
          <a:p>
            <a:r>
              <a:rPr lang="en-US" b="1" dirty="0">
                <a:solidFill>
                  <a:schemeClr val="bg1"/>
                </a:solidFill>
              </a:rPr>
              <a:t>NEW YORK</a:t>
            </a:r>
          </a:p>
        </p:txBody>
      </p:sp>
      <p:cxnSp>
        <p:nvCxnSpPr>
          <p:cNvPr id="92" name="Straight Connector 91">
            <a:extLst>
              <a:ext uri="{FF2B5EF4-FFF2-40B4-BE49-F238E27FC236}">
                <a16:creationId xmlns:a16="http://schemas.microsoft.com/office/drawing/2014/main" id="{0B1046B7-90C3-4BE8-96D1-BFEE1AA28F09}"/>
              </a:ext>
            </a:extLst>
          </p:cNvPr>
          <p:cNvCxnSpPr/>
          <p:nvPr/>
        </p:nvCxnSpPr>
        <p:spPr>
          <a:xfrm>
            <a:off x="777240" y="4186826"/>
            <a:ext cx="11414760" cy="0"/>
          </a:xfrm>
          <a:prstGeom prst="line">
            <a:avLst/>
          </a:prstGeom>
        </p:spPr>
        <p:style>
          <a:lnRef idx="1">
            <a:schemeClr val="accent1"/>
          </a:lnRef>
          <a:fillRef idx="0">
            <a:schemeClr val="accent1"/>
          </a:fillRef>
          <a:effectRef idx="0">
            <a:schemeClr val="accent1"/>
          </a:effectRef>
          <a:fontRef idx="minor">
            <a:schemeClr val="tx1"/>
          </a:fontRef>
        </p:style>
      </p:cxnSp>
      <p:pic>
        <p:nvPicPr>
          <p:cNvPr id="94" name="Picture 93">
            <a:extLst>
              <a:ext uri="{FF2B5EF4-FFF2-40B4-BE49-F238E27FC236}">
                <a16:creationId xmlns:a16="http://schemas.microsoft.com/office/drawing/2014/main" id="{D0E71611-6529-44F2-9A85-1643A5B7029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02502" y="5615427"/>
            <a:ext cx="852174" cy="566943"/>
          </a:xfrm>
          <a:prstGeom prst="rect">
            <a:avLst/>
          </a:prstGeom>
        </p:spPr>
      </p:pic>
      <p:cxnSp>
        <p:nvCxnSpPr>
          <p:cNvPr id="96" name="Straight Connector 95">
            <a:extLst>
              <a:ext uri="{FF2B5EF4-FFF2-40B4-BE49-F238E27FC236}">
                <a16:creationId xmlns:a16="http://schemas.microsoft.com/office/drawing/2014/main" id="{E15D4397-131A-4E4A-9C87-612484654CB1}"/>
              </a:ext>
            </a:extLst>
          </p:cNvPr>
          <p:cNvCxnSpPr/>
          <p:nvPr/>
        </p:nvCxnSpPr>
        <p:spPr>
          <a:xfrm flipV="1">
            <a:off x="2171700" y="4737368"/>
            <a:ext cx="1148006" cy="970843"/>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81315CF-1AC3-4765-9A33-7A51E8628BD1}"/>
              </a:ext>
            </a:extLst>
          </p:cNvPr>
          <p:cNvCxnSpPr/>
          <p:nvPr/>
        </p:nvCxnSpPr>
        <p:spPr>
          <a:xfrm flipV="1">
            <a:off x="2755705" y="5499936"/>
            <a:ext cx="1559649" cy="554357"/>
          </a:xfrm>
          <a:prstGeom prst="line">
            <a:avLst/>
          </a:prstGeom>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035EA069-6D36-4423-884F-227FE7D0A1A8}"/>
              </a:ext>
            </a:extLst>
          </p:cNvPr>
          <p:cNvSpPr/>
          <p:nvPr/>
        </p:nvSpPr>
        <p:spPr>
          <a:xfrm>
            <a:off x="2582420" y="4769642"/>
            <a:ext cx="607079" cy="73850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a:extLst>
              <a:ext uri="{FF2B5EF4-FFF2-40B4-BE49-F238E27FC236}">
                <a16:creationId xmlns:a16="http://schemas.microsoft.com/office/drawing/2014/main" id="{27CC318B-3080-40C2-9C09-17AC54BF86DD}"/>
              </a:ext>
            </a:extLst>
          </p:cNvPr>
          <p:cNvSpPr/>
          <p:nvPr/>
        </p:nvSpPr>
        <p:spPr>
          <a:xfrm>
            <a:off x="2619556" y="4771872"/>
            <a:ext cx="5450024" cy="130889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TextBox 63">
            <a:extLst>
              <a:ext uri="{FF2B5EF4-FFF2-40B4-BE49-F238E27FC236}">
                <a16:creationId xmlns:a16="http://schemas.microsoft.com/office/drawing/2014/main" id="{E657E167-0B3C-49F6-8FA4-9B37FA83735D}"/>
              </a:ext>
            </a:extLst>
          </p:cNvPr>
          <p:cNvSpPr txBox="1"/>
          <p:nvPr/>
        </p:nvSpPr>
        <p:spPr>
          <a:xfrm>
            <a:off x="5208544" y="5844266"/>
            <a:ext cx="1704313" cy="369332"/>
          </a:xfrm>
          <a:prstGeom prst="rect">
            <a:avLst/>
          </a:prstGeom>
          <a:noFill/>
        </p:spPr>
        <p:txBody>
          <a:bodyPr wrap="none" rtlCol="0">
            <a:spAutoFit/>
          </a:bodyPr>
          <a:lstStyle/>
          <a:p>
            <a:r>
              <a:rPr lang="en-US" dirty="0"/>
              <a:t>25Y 2014 </a:t>
            </a:r>
            <a:r>
              <a:rPr lang="en-US" dirty="0">
                <a:solidFill>
                  <a:schemeClr val="bg1"/>
                </a:solidFill>
              </a:rPr>
              <a:t>!DOCS</a:t>
            </a:r>
          </a:p>
        </p:txBody>
      </p:sp>
      <p:sp>
        <p:nvSpPr>
          <p:cNvPr id="101" name="Rectangle 100">
            <a:extLst>
              <a:ext uri="{FF2B5EF4-FFF2-40B4-BE49-F238E27FC236}">
                <a16:creationId xmlns:a16="http://schemas.microsoft.com/office/drawing/2014/main" id="{536DBF3F-6EFB-4569-B5F8-66476F099477}"/>
              </a:ext>
            </a:extLst>
          </p:cNvPr>
          <p:cNvSpPr/>
          <p:nvPr/>
        </p:nvSpPr>
        <p:spPr>
          <a:xfrm>
            <a:off x="1706564" y="4397019"/>
            <a:ext cx="8797605" cy="238559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3" name="Straight Connector 102">
            <a:extLst>
              <a:ext uri="{FF2B5EF4-FFF2-40B4-BE49-F238E27FC236}">
                <a16:creationId xmlns:a16="http://schemas.microsoft.com/office/drawing/2014/main" id="{52DE9CAA-C06E-4A6B-AF79-E05B1DE2BF29}"/>
              </a:ext>
            </a:extLst>
          </p:cNvPr>
          <p:cNvCxnSpPr/>
          <p:nvPr/>
        </p:nvCxnSpPr>
        <p:spPr>
          <a:xfrm flipV="1">
            <a:off x="1278748" y="1877377"/>
            <a:ext cx="1526259" cy="934403"/>
          </a:xfrm>
          <a:prstGeom prst="line">
            <a:avLst/>
          </a:prstGeom>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DF2AE13B-1292-495B-9123-3A256F458100}"/>
              </a:ext>
            </a:extLst>
          </p:cNvPr>
          <p:cNvSpPr/>
          <p:nvPr/>
        </p:nvSpPr>
        <p:spPr>
          <a:xfrm>
            <a:off x="5796095" y="1323059"/>
            <a:ext cx="2454583" cy="369332"/>
          </a:xfrm>
          <a:prstGeom prst="rect">
            <a:avLst/>
          </a:prstGeom>
        </p:spPr>
        <p:txBody>
          <a:bodyPr wrap="none">
            <a:spAutoFit/>
          </a:bodyPr>
          <a:lstStyle/>
          <a:p>
            <a:r>
              <a:rPr lang="en-US" dirty="0"/>
              <a:t>622 Marina Cir, </a:t>
            </a:r>
            <a:r>
              <a:rPr lang="en-US" dirty="0" err="1"/>
              <a:t>davis</a:t>
            </a:r>
            <a:r>
              <a:rPr lang="en-US" dirty="0"/>
              <a:t>, ca</a:t>
            </a:r>
          </a:p>
        </p:txBody>
      </p:sp>
      <p:pic>
        <p:nvPicPr>
          <p:cNvPr id="105" name="Picture 104">
            <a:extLst>
              <a:ext uri="{FF2B5EF4-FFF2-40B4-BE49-F238E27FC236}">
                <a16:creationId xmlns:a16="http://schemas.microsoft.com/office/drawing/2014/main" id="{4E3A137D-DF84-4996-AA88-18BACBC209AD}"/>
              </a:ext>
            </a:extLst>
          </p:cNvPr>
          <p:cNvPicPr>
            <a:picLocks noChangeAspect="1"/>
          </p:cNvPicPr>
          <p:nvPr/>
        </p:nvPicPr>
        <p:blipFill>
          <a:blip r:embed="rId23"/>
          <a:stretch>
            <a:fillRect/>
          </a:stretch>
        </p:blipFill>
        <p:spPr>
          <a:xfrm>
            <a:off x="7631982" y="1678523"/>
            <a:ext cx="883202" cy="962847"/>
          </a:xfrm>
          <a:prstGeom prst="rect">
            <a:avLst/>
          </a:prstGeom>
        </p:spPr>
      </p:pic>
      <p:pic>
        <p:nvPicPr>
          <p:cNvPr id="107" name="Picture 106">
            <a:extLst>
              <a:ext uri="{FF2B5EF4-FFF2-40B4-BE49-F238E27FC236}">
                <a16:creationId xmlns:a16="http://schemas.microsoft.com/office/drawing/2014/main" id="{6F402D3F-B540-4EF2-9760-F0034F9CBCB4}"/>
              </a:ext>
            </a:extLst>
          </p:cNvPr>
          <p:cNvPicPr>
            <a:picLocks noChangeAspect="1"/>
          </p:cNvPicPr>
          <p:nvPr/>
        </p:nvPicPr>
        <p:blipFill>
          <a:blip r:embed="rId24"/>
          <a:stretch>
            <a:fillRect/>
          </a:stretch>
        </p:blipFill>
        <p:spPr>
          <a:xfrm>
            <a:off x="10225850" y="2105992"/>
            <a:ext cx="1770074" cy="946784"/>
          </a:xfrm>
          <a:prstGeom prst="rect">
            <a:avLst/>
          </a:prstGeom>
        </p:spPr>
      </p:pic>
      <p:pic>
        <p:nvPicPr>
          <p:cNvPr id="108" name="Picture 107">
            <a:extLst>
              <a:ext uri="{FF2B5EF4-FFF2-40B4-BE49-F238E27FC236}">
                <a16:creationId xmlns:a16="http://schemas.microsoft.com/office/drawing/2014/main" id="{9E8AB3F7-B395-4105-A64D-D3C50B36ECD8}"/>
              </a:ext>
            </a:extLst>
          </p:cNvPr>
          <p:cNvPicPr>
            <a:picLocks noChangeAspect="1"/>
          </p:cNvPicPr>
          <p:nvPr/>
        </p:nvPicPr>
        <p:blipFill>
          <a:blip r:embed="rId25"/>
          <a:stretch>
            <a:fillRect/>
          </a:stretch>
        </p:blipFill>
        <p:spPr>
          <a:xfrm>
            <a:off x="10195293" y="3176951"/>
            <a:ext cx="1800631" cy="851538"/>
          </a:xfrm>
          <a:prstGeom prst="rect">
            <a:avLst/>
          </a:prstGeom>
        </p:spPr>
      </p:pic>
      <p:sp>
        <p:nvSpPr>
          <p:cNvPr id="109" name="Rectangle 108">
            <a:extLst>
              <a:ext uri="{FF2B5EF4-FFF2-40B4-BE49-F238E27FC236}">
                <a16:creationId xmlns:a16="http://schemas.microsoft.com/office/drawing/2014/main" id="{F76C3D11-00D1-4CF0-840F-F5B2DE93495E}"/>
              </a:ext>
            </a:extLst>
          </p:cNvPr>
          <p:cNvSpPr/>
          <p:nvPr/>
        </p:nvSpPr>
        <p:spPr>
          <a:xfrm>
            <a:off x="10102246" y="1922420"/>
            <a:ext cx="1954210" cy="219755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1" name="Straight Connector 110">
            <a:extLst>
              <a:ext uri="{FF2B5EF4-FFF2-40B4-BE49-F238E27FC236}">
                <a16:creationId xmlns:a16="http://schemas.microsoft.com/office/drawing/2014/main" id="{BD8DCEE7-DD6A-4921-B8D8-D4FE904441B6}"/>
              </a:ext>
            </a:extLst>
          </p:cNvPr>
          <p:cNvCxnSpPr/>
          <p:nvPr/>
        </p:nvCxnSpPr>
        <p:spPr>
          <a:xfrm>
            <a:off x="10378440" y="2029361"/>
            <a:ext cx="1617484" cy="183778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872DEF7E-04AC-4C90-8B4F-6C342BD4447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787700" y="1768537"/>
            <a:ext cx="876300" cy="876300"/>
          </a:xfrm>
          <a:prstGeom prst="rect">
            <a:avLst/>
          </a:prstGeom>
        </p:spPr>
      </p:pic>
      <p:pic>
        <p:nvPicPr>
          <p:cNvPr id="114" name="Picture 113">
            <a:extLst>
              <a:ext uri="{FF2B5EF4-FFF2-40B4-BE49-F238E27FC236}">
                <a16:creationId xmlns:a16="http://schemas.microsoft.com/office/drawing/2014/main" id="{A4250DF6-20CE-4A02-A857-B94A513003D8}"/>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711740" y="1768537"/>
            <a:ext cx="876300" cy="876300"/>
          </a:xfrm>
          <a:prstGeom prst="rect">
            <a:avLst/>
          </a:prstGeom>
        </p:spPr>
      </p:pic>
      <p:sp>
        <p:nvSpPr>
          <p:cNvPr id="115" name="TextBox 114">
            <a:extLst>
              <a:ext uri="{FF2B5EF4-FFF2-40B4-BE49-F238E27FC236}">
                <a16:creationId xmlns:a16="http://schemas.microsoft.com/office/drawing/2014/main" id="{4FDACC55-3499-4FEC-9547-69E8443A5D88}"/>
              </a:ext>
            </a:extLst>
          </p:cNvPr>
          <p:cNvSpPr txBox="1"/>
          <p:nvPr/>
        </p:nvSpPr>
        <p:spPr>
          <a:xfrm>
            <a:off x="9725898" y="1439714"/>
            <a:ext cx="3122971" cy="369332"/>
          </a:xfrm>
          <a:prstGeom prst="rect">
            <a:avLst/>
          </a:prstGeom>
          <a:noFill/>
        </p:spPr>
        <p:txBody>
          <a:bodyPr wrap="none" rtlCol="0">
            <a:spAutoFit/>
          </a:bodyPr>
          <a:lstStyle/>
          <a:p>
            <a:r>
              <a:rPr lang="en-US" dirty="0"/>
              <a:t>x/y twins[1]  1987 </a:t>
            </a:r>
            <a:r>
              <a:rPr lang="en-US" dirty="0" err="1"/>
              <a:t>siemese</a:t>
            </a:r>
            <a:r>
              <a:rPr lang="en-US" dirty="0"/>
              <a:t> </a:t>
            </a:r>
            <a:r>
              <a:rPr lang="en-US" dirty="0" err="1"/>
              <a:t>twis</a:t>
            </a:r>
            <a:endParaRPr lang="en-US" dirty="0"/>
          </a:p>
        </p:txBody>
      </p:sp>
      <p:sp>
        <p:nvSpPr>
          <p:cNvPr id="116" name="Rectangle 115">
            <a:extLst>
              <a:ext uri="{FF2B5EF4-FFF2-40B4-BE49-F238E27FC236}">
                <a16:creationId xmlns:a16="http://schemas.microsoft.com/office/drawing/2014/main" id="{9780A356-C6B0-4208-AA0E-3F8B5B2AF3CD}"/>
              </a:ext>
            </a:extLst>
          </p:cNvPr>
          <p:cNvSpPr/>
          <p:nvPr/>
        </p:nvSpPr>
        <p:spPr>
          <a:xfrm>
            <a:off x="11284523" y="1439416"/>
            <a:ext cx="1003801" cy="215444"/>
          </a:xfrm>
          <a:prstGeom prst="rect">
            <a:avLst/>
          </a:prstGeom>
        </p:spPr>
        <p:txBody>
          <a:bodyPr wrap="none">
            <a:spAutoFit/>
          </a:bodyPr>
          <a:lstStyle/>
          <a:p>
            <a:r>
              <a:rPr lang="en-US" sz="800" strike="sngStrike" dirty="0" err="1"/>
              <a:t>siamese</a:t>
            </a:r>
            <a:r>
              <a:rPr lang="en-US" sz="800" strike="sngStrike" dirty="0"/>
              <a:t> twins head</a:t>
            </a:r>
          </a:p>
        </p:txBody>
      </p:sp>
      <p:pic>
        <p:nvPicPr>
          <p:cNvPr id="117" name="Picture 116">
            <a:extLst>
              <a:ext uri="{FF2B5EF4-FFF2-40B4-BE49-F238E27FC236}">
                <a16:creationId xmlns:a16="http://schemas.microsoft.com/office/drawing/2014/main" id="{41414C79-8BDC-467C-A777-683D4FAD98B7}"/>
              </a:ext>
            </a:extLst>
          </p:cNvPr>
          <p:cNvPicPr>
            <a:picLocks noChangeAspect="1"/>
          </p:cNvPicPr>
          <p:nvPr/>
        </p:nvPicPr>
        <p:blipFill>
          <a:blip r:embed="rId27"/>
          <a:stretch>
            <a:fillRect/>
          </a:stretch>
        </p:blipFill>
        <p:spPr>
          <a:xfrm>
            <a:off x="11580960" y="1468864"/>
            <a:ext cx="577399" cy="292217"/>
          </a:xfrm>
          <a:prstGeom prst="rect">
            <a:avLst/>
          </a:prstGeom>
        </p:spPr>
      </p:pic>
      <p:cxnSp>
        <p:nvCxnSpPr>
          <p:cNvPr id="119" name="Straight Connector 118">
            <a:extLst>
              <a:ext uri="{FF2B5EF4-FFF2-40B4-BE49-F238E27FC236}">
                <a16:creationId xmlns:a16="http://schemas.microsoft.com/office/drawing/2014/main" id="{E4D06E5C-D727-4CB0-9406-F4E97C0687BC}"/>
              </a:ext>
            </a:extLst>
          </p:cNvPr>
          <p:cNvCxnSpPr>
            <a:stCxn id="115" idx="0"/>
          </p:cNvCxnSpPr>
          <p:nvPr/>
        </p:nvCxnSpPr>
        <p:spPr>
          <a:xfrm>
            <a:off x="11287384" y="1439714"/>
            <a:ext cx="1377056" cy="4376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35F78B8C-D5D2-4723-B576-2625C164CFB0}"/>
              </a:ext>
            </a:extLst>
          </p:cNvPr>
          <p:cNvCxnSpPr>
            <a:cxnSpLocks/>
            <a:endCxn id="123" idx="3"/>
          </p:cNvCxnSpPr>
          <p:nvPr/>
        </p:nvCxnSpPr>
        <p:spPr>
          <a:xfrm flipH="1" flipV="1">
            <a:off x="9906526" y="1135587"/>
            <a:ext cx="1407824" cy="352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3" name="Picture 122">
            <a:extLst>
              <a:ext uri="{FF2B5EF4-FFF2-40B4-BE49-F238E27FC236}">
                <a16:creationId xmlns:a16="http://schemas.microsoft.com/office/drawing/2014/main" id="{C474BCA0-43E8-4639-A4F6-15A228D20CF2}"/>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594079" y="967068"/>
            <a:ext cx="312447" cy="337038"/>
          </a:xfrm>
          <a:prstGeom prst="rect">
            <a:avLst/>
          </a:prstGeom>
        </p:spPr>
      </p:pic>
      <p:sp>
        <p:nvSpPr>
          <p:cNvPr id="126" name="Rectangle 125">
            <a:extLst>
              <a:ext uri="{FF2B5EF4-FFF2-40B4-BE49-F238E27FC236}">
                <a16:creationId xmlns:a16="http://schemas.microsoft.com/office/drawing/2014/main" id="{87DF0634-785D-4A56-B3CF-D873DA8492B2}"/>
              </a:ext>
            </a:extLst>
          </p:cNvPr>
          <p:cNvSpPr/>
          <p:nvPr/>
        </p:nvSpPr>
        <p:spPr>
          <a:xfrm>
            <a:off x="7598008" y="1803401"/>
            <a:ext cx="966554" cy="97697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TextBox 126">
            <a:extLst>
              <a:ext uri="{FF2B5EF4-FFF2-40B4-BE49-F238E27FC236}">
                <a16:creationId xmlns:a16="http://schemas.microsoft.com/office/drawing/2014/main" id="{717D02DA-3B24-4F2D-954C-596848EB1CF5}"/>
              </a:ext>
            </a:extLst>
          </p:cNvPr>
          <p:cNvSpPr txBox="1"/>
          <p:nvPr/>
        </p:nvSpPr>
        <p:spPr>
          <a:xfrm>
            <a:off x="8192127" y="867190"/>
            <a:ext cx="1492716" cy="338554"/>
          </a:xfrm>
          <a:prstGeom prst="rect">
            <a:avLst/>
          </a:prstGeom>
          <a:noFill/>
        </p:spPr>
        <p:txBody>
          <a:bodyPr wrap="none" rtlCol="0">
            <a:spAutoFit/>
          </a:bodyPr>
          <a:lstStyle/>
          <a:p>
            <a:r>
              <a:rPr lang="en-US" sz="800" dirty="0"/>
              <a:t>2000 HOMCE:LXU:COINTONW</a:t>
            </a:r>
          </a:p>
          <a:p>
            <a:r>
              <a:rPr lang="en-US" sz="800" dirty="0" err="1"/>
              <a:t>Thaosm</a:t>
            </a:r>
            <a:r>
              <a:rPr lang="en-US" sz="800" dirty="0"/>
              <a:t>-is-</a:t>
            </a:r>
            <a:r>
              <a:rPr lang="en-US" sz="800" dirty="0" err="1"/>
              <a:t>dieter,VIRING.MARY</a:t>
            </a:r>
            <a:endParaRPr lang="en-US" sz="800" dirty="0"/>
          </a:p>
        </p:txBody>
      </p:sp>
      <p:sp>
        <p:nvSpPr>
          <p:cNvPr id="128" name="Rectangle 127">
            <a:extLst>
              <a:ext uri="{FF2B5EF4-FFF2-40B4-BE49-F238E27FC236}">
                <a16:creationId xmlns:a16="http://schemas.microsoft.com/office/drawing/2014/main" id="{141DE76C-E8DD-4C3A-8FD7-A74FBCEE958F}"/>
              </a:ext>
            </a:extLst>
          </p:cNvPr>
          <p:cNvSpPr/>
          <p:nvPr/>
        </p:nvSpPr>
        <p:spPr>
          <a:xfrm>
            <a:off x="9639915" y="963892"/>
            <a:ext cx="289115" cy="30864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0" name="Straight Connector 129">
            <a:extLst>
              <a:ext uri="{FF2B5EF4-FFF2-40B4-BE49-F238E27FC236}">
                <a16:creationId xmlns:a16="http://schemas.microsoft.com/office/drawing/2014/main" id="{CC802D01-0133-4464-A9E0-865A1E6129CC}"/>
              </a:ext>
            </a:extLst>
          </p:cNvPr>
          <p:cNvCxnSpPr/>
          <p:nvPr/>
        </p:nvCxnSpPr>
        <p:spPr>
          <a:xfrm flipV="1">
            <a:off x="9399948" y="963892"/>
            <a:ext cx="564211" cy="431529"/>
          </a:xfrm>
          <a:prstGeom prst="line">
            <a:avLst/>
          </a:prstGeom>
        </p:spPr>
        <p:style>
          <a:lnRef idx="1">
            <a:schemeClr val="accent1"/>
          </a:lnRef>
          <a:fillRef idx="0">
            <a:schemeClr val="accent1"/>
          </a:fillRef>
          <a:effectRef idx="0">
            <a:schemeClr val="accent1"/>
          </a:effectRef>
          <a:fontRef idx="minor">
            <a:schemeClr val="tx1"/>
          </a:fontRef>
        </p:style>
      </p:cxnSp>
      <p:pic>
        <p:nvPicPr>
          <p:cNvPr id="132" name="Picture 131">
            <a:extLst>
              <a:ext uri="{FF2B5EF4-FFF2-40B4-BE49-F238E27FC236}">
                <a16:creationId xmlns:a16="http://schemas.microsoft.com/office/drawing/2014/main" id="{053AA4D3-B0CD-45E4-A096-04880C361D71}"/>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flipH="1">
            <a:off x="52401" y="885960"/>
            <a:ext cx="754736" cy="692113"/>
          </a:xfrm>
          <a:prstGeom prst="rect">
            <a:avLst/>
          </a:prstGeom>
        </p:spPr>
      </p:pic>
      <p:sp>
        <p:nvSpPr>
          <p:cNvPr id="133" name="Cube 132">
            <a:extLst>
              <a:ext uri="{FF2B5EF4-FFF2-40B4-BE49-F238E27FC236}">
                <a16:creationId xmlns:a16="http://schemas.microsoft.com/office/drawing/2014/main" id="{42592C1F-C43E-4E5F-909F-61E77C989AF3}"/>
              </a:ext>
            </a:extLst>
          </p:cNvPr>
          <p:cNvSpPr/>
          <p:nvPr/>
        </p:nvSpPr>
        <p:spPr>
          <a:xfrm>
            <a:off x="1030324" y="963892"/>
            <a:ext cx="1492716" cy="38135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cxnSp>
        <p:nvCxnSpPr>
          <p:cNvPr id="135" name="Straight Connector 134">
            <a:extLst>
              <a:ext uri="{FF2B5EF4-FFF2-40B4-BE49-F238E27FC236}">
                <a16:creationId xmlns:a16="http://schemas.microsoft.com/office/drawing/2014/main" id="{621AC2AA-B00B-4ED3-94B4-4215D94DADFF}"/>
              </a:ext>
            </a:extLst>
          </p:cNvPr>
          <p:cNvCxnSpPr>
            <a:cxnSpLocks/>
            <a:stCxn id="115" idx="1"/>
          </p:cNvCxnSpPr>
          <p:nvPr/>
        </p:nvCxnSpPr>
        <p:spPr>
          <a:xfrm flipV="1">
            <a:off x="9725898" y="1578074"/>
            <a:ext cx="938102" cy="46306"/>
          </a:xfrm>
          <a:prstGeom prst="line">
            <a:avLst/>
          </a:prstGeom>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B61E7903-66D5-446D-BCA2-BF68B51DB912}"/>
              </a:ext>
            </a:extLst>
          </p:cNvPr>
          <p:cNvSpPr txBox="1"/>
          <p:nvPr/>
        </p:nvSpPr>
        <p:spPr>
          <a:xfrm>
            <a:off x="4846752" y="764016"/>
            <a:ext cx="3167277" cy="646331"/>
          </a:xfrm>
          <a:prstGeom prst="rect">
            <a:avLst/>
          </a:prstGeom>
          <a:noFill/>
        </p:spPr>
        <p:txBody>
          <a:bodyPr wrap="none" rtlCol="0">
            <a:spAutoFit/>
          </a:bodyPr>
          <a:lstStyle/>
          <a:p>
            <a:r>
              <a:rPr lang="en-US" dirty="0" err="1"/>
              <a:t>Gvo</a:t>
            </a:r>
            <a:r>
              <a:rPr lang="en-US" dirty="0"/>
              <a:t>. </a:t>
            </a:r>
            <a:r>
              <a:rPr lang="en-US" dirty="0" err="1"/>
              <a:t>Schw.SACRAMENTO</a:t>
            </a:r>
            <a:endParaRPr lang="en-US" dirty="0"/>
          </a:p>
          <a:p>
            <a:r>
              <a:rPr lang="en-US" dirty="0"/>
              <a:t>§187.PREA.ATOMCLOICK</a:t>
            </a:r>
            <a:r>
              <a:rPr lang="en-US" sz="800" strike="sngStrike" dirty="0"/>
              <a:t>(</a:t>
            </a:r>
            <a:r>
              <a:rPr lang="en-US" sz="800" strike="sngStrike" dirty="0" err="1"/>
              <a:t>Apple.davition</a:t>
            </a:r>
            <a:r>
              <a:rPr lang="en-US" sz="800" strike="sngStrike" dirty="0"/>
              <a:t>)</a:t>
            </a:r>
          </a:p>
        </p:txBody>
      </p:sp>
      <p:pic>
        <p:nvPicPr>
          <p:cNvPr id="139" name="Picture 138">
            <a:extLst>
              <a:ext uri="{FF2B5EF4-FFF2-40B4-BE49-F238E27FC236}">
                <a16:creationId xmlns:a16="http://schemas.microsoft.com/office/drawing/2014/main" id="{771837A0-DCEF-4A46-ABD3-2EE585FB926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flipH="1">
            <a:off x="7631890" y="1042112"/>
            <a:ext cx="375808" cy="564739"/>
          </a:xfrm>
          <a:prstGeom prst="rect">
            <a:avLst/>
          </a:prstGeom>
        </p:spPr>
      </p:pic>
      <p:pic>
        <p:nvPicPr>
          <p:cNvPr id="141" name="Picture 140">
            <a:extLst>
              <a:ext uri="{FF2B5EF4-FFF2-40B4-BE49-F238E27FC236}">
                <a16:creationId xmlns:a16="http://schemas.microsoft.com/office/drawing/2014/main" id="{E0F06609-9048-4F60-B364-CD6C04E2109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flipH="1">
            <a:off x="7642372" y="1058034"/>
            <a:ext cx="506598" cy="506598"/>
          </a:xfrm>
          <a:prstGeom prst="rect">
            <a:avLst/>
          </a:prstGeom>
        </p:spPr>
      </p:pic>
      <p:cxnSp>
        <p:nvCxnSpPr>
          <p:cNvPr id="143" name="Straight Connector 142">
            <a:extLst>
              <a:ext uri="{FF2B5EF4-FFF2-40B4-BE49-F238E27FC236}">
                <a16:creationId xmlns:a16="http://schemas.microsoft.com/office/drawing/2014/main" id="{684A92C9-F380-4ACD-B15F-6E899184F291}"/>
              </a:ext>
            </a:extLst>
          </p:cNvPr>
          <p:cNvCxnSpPr/>
          <p:nvPr/>
        </p:nvCxnSpPr>
        <p:spPr>
          <a:xfrm flipH="1" flipV="1">
            <a:off x="7420689" y="1006112"/>
            <a:ext cx="922412" cy="39663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81CF85E3-2187-4E20-9900-7EEFE690F032}"/>
              </a:ext>
            </a:extLst>
          </p:cNvPr>
          <p:cNvSpPr/>
          <p:nvPr/>
        </p:nvSpPr>
        <p:spPr>
          <a:xfrm>
            <a:off x="7816011" y="1112867"/>
            <a:ext cx="446448" cy="4628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6" name="Straight Connector 145">
            <a:extLst>
              <a:ext uri="{FF2B5EF4-FFF2-40B4-BE49-F238E27FC236}">
                <a16:creationId xmlns:a16="http://schemas.microsoft.com/office/drawing/2014/main" id="{D169797C-BB2B-446B-B092-7AFABD0C3381}"/>
              </a:ext>
            </a:extLst>
          </p:cNvPr>
          <p:cNvCxnSpPr/>
          <p:nvPr/>
        </p:nvCxnSpPr>
        <p:spPr>
          <a:xfrm>
            <a:off x="4549629" y="1372924"/>
            <a:ext cx="2999772" cy="1930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E65C256F-32BA-4289-9A54-2515227C8B0C}"/>
              </a:ext>
            </a:extLst>
          </p:cNvPr>
          <p:cNvSpPr/>
          <p:nvPr/>
        </p:nvSpPr>
        <p:spPr>
          <a:xfrm>
            <a:off x="-62479" y="868136"/>
            <a:ext cx="12192000" cy="598986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9" name="Picture 148">
            <a:extLst>
              <a:ext uri="{FF2B5EF4-FFF2-40B4-BE49-F238E27FC236}">
                <a16:creationId xmlns:a16="http://schemas.microsoft.com/office/drawing/2014/main" id="{81CF5D8B-48F6-443A-9AF6-272C906A5A3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483247" y="1808902"/>
            <a:ext cx="2143125" cy="2143125"/>
          </a:xfrm>
          <a:prstGeom prst="rect">
            <a:avLst/>
          </a:prstGeom>
        </p:spPr>
      </p:pic>
      <p:pic>
        <p:nvPicPr>
          <p:cNvPr id="151" name="Picture 150">
            <a:extLst>
              <a:ext uri="{FF2B5EF4-FFF2-40B4-BE49-F238E27FC236}">
                <a16:creationId xmlns:a16="http://schemas.microsoft.com/office/drawing/2014/main" id="{902F6963-4648-4521-8A1E-289EA593B572}"/>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3926420" y="1774499"/>
            <a:ext cx="2143125" cy="2143125"/>
          </a:xfrm>
          <a:prstGeom prst="rect">
            <a:avLst/>
          </a:prstGeom>
        </p:spPr>
      </p:pic>
      <p:pic>
        <p:nvPicPr>
          <p:cNvPr id="153" name="Picture 152">
            <a:extLst>
              <a:ext uri="{FF2B5EF4-FFF2-40B4-BE49-F238E27FC236}">
                <a16:creationId xmlns:a16="http://schemas.microsoft.com/office/drawing/2014/main" id="{50308457-C550-410F-8AE3-4F87CD75E4C4}"/>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244808" y="1820771"/>
            <a:ext cx="2143125" cy="2143125"/>
          </a:xfrm>
          <a:prstGeom prst="rect">
            <a:avLst/>
          </a:prstGeom>
        </p:spPr>
      </p:pic>
      <p:pic>
        <p:nvPicPr>
          <p:cNvPr id="155" name="Picture 154">
            <a:extLst>
              <a:ext uri="{FF2B5EF4-FFF2-40B4-BE49-F238E27FC236}">
                <a16:creationId xmlns:a16="http://schemas.microsoft.com/office/drawing/2014/main" id="{D3E8EF2F-CDAE-4419-AD98-16906AEB8C37}"/>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821459" y="4039754"/>
            <a:ext cx="6521641" cy="2717350"/>
          </a:xfrm>
          <a:prstGeom prst="rect">
            <a:avLst/>
          </a:prstGeom>
        </p:spPr>
      </p:pic>
      <p:sp>
        <p:nvSpPr>
          <p:cNvPr id="156" name="TextBox 155">
            <a:extLst>
              <a:ext uri="{FF2B5EF4-FFF2-40B4-BE49-F238E27FC236}">
                <a16:creationId xmlns:a16="http://schemas.microsoft.com/office/drawing/2014/main" id="{685E37A9-2965-4C0F-B2AF-3194F8CF9E99}"/>
              </a:ext>
            </a:extLst>
          </p:cNvPr>
          <p:cNvSpPr txBox="1"/>
          <p:nvPr/>
        </p:nvSpPr>
        <p:spPr>
          <a:xfrm>
            <a:off x="8535611" y="2583646"/>
            <a:ext cx="2109873" cy="369332"/>
          </a:xfrm>
          <a:prstGeom prst="rect">
            <a:avLst/>
          </a:prstGeom>
          <a:solidFill>
            <a:schemeClr val="bg1"/>
          </a:solidFill>
        </p:spPr>
        <p:txBody>
          <a:bodyPr wrap="none" rtlCol="0">
            <a:spAutoFit/>
          </a:bodyPr>
          <a:lstStyle/>
          <a:p>
            <a:r>
              <a:rPr lang="en-US" b="1" dirty="0" err="1"/>
              <a:t>Avg.nonPoliceUsage</a:t>
            </a:r>
            <a:endParaRPr lang="en-US" b="1" dirty="0"/>
          </a:p>
        </p:txBody>
      </p:sp>
      <p:sp>
        <p:nvSpPr>
          <p:cNvPr id="157" name="Rectangle 156">
            <a:extLst>
              <a:ext uri="{FF2B5EF4-FFF2-40B4-BE49-F238E27FC236}">
                <a16:creationId xmlns:a16="http://schemas.microsoft.com/office/drawing/2014/main" id="{ED9240C4-E714-47DE-97DD-BC8337696927}"/>
              </a:ext>
            </a:extLst>
          </p:cNvPr>
          <p:cNvSpPr/>
          <p:nvPr/>
        </p:nvSpPr>
        <p:spPr>
          <a:xfrm>
            <a:off x="8445811" y="1782604"/>
            <a:ext cx="3358724" cy="75792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MILITARY</a:t>
            </a:r>
          </a:p>
          <a:p>
            <a:pPr algn="ctr"/>
            <a:r>
              <a:rPr lang="en-US" dirty="0"/>
              <a:t>CHECKPOINT CHARLIE</a:t>
            </a:r>
          </a:p>
        </p:txBody>
      </p:sp>
      <p:pic>
        <p:nvPicPr>
          <p:cNvPr id="159" name="Picture 158">
            <a:extLst>
              <a:ext uri="{FF2B5EF4-FFF2-40B4-BE49-F238E27FC236}">
                <a16:creationId xmlns:a16="http://schemas.microsoft.com/office/drawing/2014/main" id="{5FB16EFA-3948-4BFD-95D6-A4899D8D5F89}"/>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36458" y="3126707"/>
            <a:ext cx="855083" cy="574216"/>
          </a:xfrm>
          <a:prstGeom prst="rect">
            <a:avLst/>
          </a:prstGeom>
        </p:spPr>
      </p:pic>
      <p:pic>
        <p:nvPicPr>
          <p:cNvPr id="161" name="Picture 160">
            <a:extLst>
              <a:ext uri="{FF2B5EF4-FFF2-40B4-BE49-F238E27FC236}">
                <a16:creationId xmlns:a16="http://schemas.microsoft.com/office/drawing/2014/main" id="{0D0CFE5A-3687-4BA1-A49E-141E7DD19F9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1267288" y="3032777"/>
            <a:ext cx="608613" cy="608613"/>
          </a:xfrm>
          <a:prstGeom prst="rect">
            <a:avLst/>
          </a:prstGeom>
        </p:spPr>
      </p:pic>
      <p:pic>
        <p:nvPicPr>
          <p:cNvPr id="163" name="Picture 162">
            <a:extLst>
              <a:ext uri="{FF2B5EF4-FFF2-40B4-BE49-F238E27FC236}">
                <a16:creationId xmlns:a16="http://schemas.microsoft.com/office/drawing/2014/main" id="{576E927A-8404-4173-A91F-C15E1E3C8CA0}"/>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9028960" y="3084131"/>
            <a:ext cx="1090038" cy="610421"/>
          </a:xfrm>
          <a:prstGeom prst="rect">
            <a:avLst/>
          </a:prstGeom>
        </p:spPr>
      </p:pic>
      <p:sp>
        <p:nvSpPr>
          <p:cNvPr id="164" name="Rectangle 163">
            <a:extLst>
              <a:ext uri="{FF2B5EF4-FFF2-40B4-BE49-F238E27FC236}">
                <a16:creationId xmlns:a16="http://schemas.microsoft.com/office/drawing/2014/main" id="{64B9E97B-3AD8-49AF-9A00-678A1182ADA3}"/>
              </a:ext>
            </a:extLst>
          </p:cNvPr>
          <p:cNvSpPr/>
          <p:nvPr/>
        </p:nvSpPr>
        <p:spPr>
          <a:xfrm>
            <a:off x="9449656" y="3029346"/>
            <a:ext cx="2354879" cy="6557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6" name="Straight Connector 165">
            <a:extLst>
              <a:ext uri="{FF2B5EF4-FFF2-40B4-BE49-F238E27FC236}">
                <a16:creationId xmlns:a16="http://schemas.microsoft.com/office/drawing/2014/main" id="{559A83D6-C6CF-45A8-81D4-925B2A74F813}"/>
              </a:ext>
            </a:extLst>
          </p:cNvPr>
          <p:cNvCxnSpPr/>
          <p:nvPr/>
        </p:nvCxnSpPr>
        <p:spPr>
          <a:xfrm flipV="1">
            <a:off x="9567327" y="3237054"/>
            <a:ext cx="2101972" cy="17384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D75A75E-F76B-4A5D-8375-566EF6DCCB23}"/>
              </a:ext>
            </a:extLst>
          </p:cNvPr>
          <p:cNvCxnSpPr/>
          <p:nvPr/>
        </p:nvCxnSpPr>
        <p:spPr>
          <a:xfrm flipV="1">
            <a:off x="9036255" y="3237054"/>
            <a:ext cx="278165" cy="5713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5715817-1FD7-42A9-9540-2CA03AAB0E6A}"/>
              </a:ext>
            </a:extLst>
          </p:cNvPr>
          <p:cNvCxnSpPr/>
          <p:nvPr/>
        </p:nvCxnSpPr>
        <p:spPr>
          <a:xfrm>
            <a:off x="1606556" y="1468864"/>
            <a:ext cx="3331944" cy="1882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62893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Connector 98">
            <a:extLst>
              <a:ext uri="{FF2B5EF4-FFF2-40B4-BE49-F238E27FC236}">
                <a16:creationId xmlns:a16="http://schemas.microsoft.com/office/drawing/2014/main" id="{89903C16-17DB-4C98-820E-C6EA928F419C}"/>
              </a:ext>
            </a:extLst>
          </p:cNvPr>
          <p:cNvCxnSpPr>
            <a:cxnSpLocks/>
          </p:cNvCxnSpPr>
          <p:nvPr/>
        </p:nvCxnSpPr>
        <p:spPr>
          <a:xfrm flipV="1">
            <a:off x="739988" y="5942030"/>
            <a:ext cx="11492316" cy="161579"/>
          </a:xfrm>
          <a:prstGeom prst="line">
            <a:avLst/>
          </a:prstGeom>
        </p:spPr>
        <p:style>
          <a:lnRef idx="1">
            <a:schemeClr val="accent1"/>
          </a:lnRef>
          <a:fillRef idx="0">
            <a:schemeClr val="accent1"/>
          </a:fillRef>
          <a:effectRef idx="0">
            <a:schemeClr val="accent1"/>
          </a:effectRef>
          <a:fontRef idx="minor">
            <a:schemeClr val="tx1"/>
          </a:fontRef>
        </p:style>
      </p:cxnSp>
      <p:pic>
        <p:nvPicPr>
          <p:cNvPr id="91" name="Picture 90">
            <a:extLst>
              <a:ext uri="{FF2B5EF4-FFF2-40B4-BE49-F238E27FC236}">
                <a16:creationId xmlns:a16="http://schemas.microsoft.com/office/drawing/2014/main" id="{95F541E6-C607-404B-B4A3-D59FC9A72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37312" y="5660754"/>
            <a:ext cx="1267206" cy="1267206"/>
          </a:xfrm>
          <a:prstGeom prst="rect">
            <a:avLst/>
          </a:prstGeom>
        </p:spPr>
      </p:pic>
      <p:sp>
        <p:nvSpPr>
          <p:cNvPr id="4" name="Rectangle 3">
            <a:extLst>
              <a:ext uri="{FF2B5EF4-FFF2-40B4-BE49-F238E27FC236}">
                <a16:creationId xmlns:a16="http://schemas.microsoft.com/office/drawing/2014/main" id="{2D1910A3-FB31-4C85-91AD-056AD78C795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3F136732-DC13-423C-9E34-0863F3C6D120}"/>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1A706B65-7CFE-43EE-B63F-AECE10BDD267}"/>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9" name="Picture 8">
            <a:extLst>
              <a:ext uri="{FF2B5EF4-FFF2-40B4-BE49-F238E27FC236}">
                <a16:creationId xmlns:a16="http://schemas.microsoft.com/office/drawing/2014/main" id="{367E9E82-6EE4-4D94-BD53-8DD5442F0037}"/>
              </a:ext>
            </a:extLst>
          </p:cNvPr>
          <p:cNvPicPr>
            <a:picLocks noChangeAspect="1"/>
          </p:cNvPicPr>
          <p:nvPr/>
        </p:nvPicPr>
        <p:blipFill>
          <a:blip r:embed="rId3"/>
          <a:stretch>
            <a:fillRect/>
          </a:stretch>
        </p:blipFill>
        <p:spPr>
          <a:xfrm>
            <a:off x="1704442" y="1251440"/>
            <a:ext cx="860053" cy="342452"/>
          </a:xfrm>
          <a:prstGeom prst="rect">
            <a:avLst/>
          </a:prstGeom>
        </p:spPr>
      </p:pic>
      <p:pic>
        <p:nvPicPr>
          <p:cNvPr id="11" name="Picture 10">
            <a:extLst>
              <a:ext uri="{FF2B5EF4-FFF2-40B4-BE49-F238E27FC236}">
                <a16:creationId xmlns:a16="http://schemas.microsoft.com/office/drawing/2014/main" id="{E8A0755E-B493-458B-A522-9B264AB22B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859" y="2506749"/>
            <a:ext cx="862596" cy="646114"/>
          </a:xfrm>
          <a:prstGeom prst="rect">
            <a:avLst/>
          </a:prstGeom>
        </p:spPr>
      </p:pic>
      <p:sp>
        <p:nvSpPr>
          <p:cNvPr id="12" name="Rectangle 11">
            <a:extLst>
              <a:ext uri="{FF2B5EF4-FFF2-40B4-BE49-F238E27FC236}">
                <a16:creationId xmlns:a16="http://schemas.microsoft.com/office/drawing/2014/main" id="{9438D1D3-C3FA-4433-AF1C-CDB71391707E}"/>
              </a:ext>
            </a:extLst>
          </p:cNvPr>
          <p:cNvSpPr/>
          <p:nvPr/>
        </p:nvSpPr>
        <p:spPr>
          <a:xfrm>
            <a:off x="1632673" y="1198224"/>
            <a:ext cx="1090384" cy="34798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551DDCEA-F8C5-4394-916A-95BA22DE4F0A}"/>
              </a:ext>
            </a:extLst>
          </p:cNvPr>
          <p:cNvCxnSpPr>
            <a:cxnSpLocks/>
          </p:cNvCxnSpPr>
          <p:nvPr/>
        </p:nvCxnSpPr>
        <p:spPr>
          <a:xfrm flipV="1">
            <a:off x="1561705" y="1185249"/>
            <a:ext cx="1138061" cy="27701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77DFF22-10C9-4034-B6D8-3718ED42A299}"/>
              </a:ext>
            </a:extLst>
          </p:cNvPr>
          <p:cNvSpPr txBox="1"/>
          <p:nvPr/>
        </p:nvSpPr>
        <p:spPr>
          <a:xfrm>
            <a:off x="6663690" y="1314450"/>
            <a:ext cx="2103461" cy="830997"/>
          </a:xfrm>
          <a:prstGeom prst="rect">
            <a:avLst/>
          </a:prstGeom>
          <a:noFill/>
        </p:spPr>
        <p:txBody>
          <a:bodyPr wrap="none" rtlCol="0">
            <a:spAutoFit/>
          </a:bodyPr>
          <a:lstStyle/>
          <a:p>
            <a:r>
              <a:rPr lang="en-US" sz="4800" b="1" strike="sngStrike" dirty="0"/>
              <a:t>Heaven</a:t>
            </a:r>
          </a:p>
        </p:txBody>
      </p:sp>
      <p:pic>
        <p:nvPicPr>
          <p:cNvPr id="17" name="Picture 16">
            <a:extLst>
              <a:ext uri="{FF2B5EF4-FFF2-40B4-BE49-F238E27FC236}">
                <a16:creationId xmlns:a16="http://schemas.microsoft.com/office/drawing/2014/main" id="{66D8D549-17B3-4533-9D28-D0B0447154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2252" y="1961351"/>
            <a:ext cx="752669" cy="691555"/>
          </a:xfrm>
          <a:prstGeom prst="rect">
            <a:avLst/>
          </a:prstGeom>
        </p:spPr>
      </p:pic>
      <p:cxnSp>
        <p:nvCxnSpPr>
          <p:cNvPr id="19" name="Straight Connector 18">
            <a:extLst>
              <a:ext uri="{FF2B5EF4-FFF2-40B4-BE49-F238E27FC236}">
                <a16:creationId xmlns:a16="http://schemas.microsoft.com/office/drawing/2014/main" id="{01D5B173-6150-4D38-99B0-B6F341A73103}"/>
              </a:ext>
            </a:extLst>
          </p:cNvPr>
          <p:cNvCxnSpPr/>
          <p:nvPr/>
        </p:nvCxnSpPr>
        <p:spPr>
          <a:xfrm flipV="1">
            <a:off x="5505875" y="2157274"/>
            <a:ext cx="2312476" cy="162306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EC1EEF77-25AF-49E8-A303-900F85882A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83408" y="1867767"/>
            <a:ext cx="1125233" cy="614436"/>
          </a:xfrm>
          <a:prstGeom prst="rect">
            <a:avLst/>
          </a:prstGeom>
        </p:spPr>
      </p:pic>
      <p:pic>
        <p:nvPicPr>
          <p:cNvPr id="23" name="Picture 22">
            <a:extLst>
              <a:ext uri="{FF2B5EF4-FFF2-40B4-BE49-F238E27FC236}">
                <a16:creationId xmlns:a16="http://schemas.microsoft.com/office/drawing/2014/main" id="{CA4334CC-F248-4A84-B885-3BDC4782A5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5319" y="3114735"/>
            <a:ext cx="1247775" cy="883256"/>
          </a:xfrm>
          <a:prstGeom prst="rect">
            <a:avLst/>
          </a:prstGeom>
        </p:spPr>
      </p:pic>
      <p:sp>
        <p:nvSpPr>
          <p:cNvPr id="26" name="TextBox 25">
            <a:extLst>
              <a:ext uri="{FF2B5EF4-FFF2-40B4-BE49-F238E27FC236}">
                <a16:creationId xmlns:a16="http://schemas.microsoft.com/office/drawing/2014/main" id="{8CD9A240-42A6-4187-9BEE-A7E702B9E5BA}"/>
              </a:ext>
            </a:extLst>
          </p:cNvPr>
          <p:cNvSpPr txBox="1"/>
          <p:nvPr/>
        </p:nvSpPr>
        <p:spPr>
          <a:xfrm>
            <a:off x="10034234" y="2712222"/>
            <a:ext cx="1875835" cy="369332"/>
          </a:xfrm>
          <a:prstGeom prst="rect">
            <a:avLst/>
          </a:prstGeom>
          <a:noFill/>
        </p:spPr>
        <p:txBody>
          <a:bodyPr wrap="none" rtlCol="0">
            <a:spAutoFit/>
          </a:bodyPr>
          <a:lstStyle/>
          <a:p>
            <a:r>
              <a:rPr lang="en-US" sz="800" strike="sngStrike" dirty="0" err="1"/>
              <a:t>Apple.davidon</a:t>
            </a:r>
            <a:r>
              <a:rPr lang="en-US" dirty="0" err="1"/>
              <a:t>.</a:t>
            </a:r>
            <a:r>
              <a:rPr lang="en-US" sz="800" strike="sngStrike" dirty="0" err="1"/>
              <a:t>elke</a:t>
            </a:r>
            <a:r>
              <a:rPr lang="en-US" sz="800" strike="sngStrike" dirty="0"/>
              <a:t>(</a:t>
            </a:r>
            <a:r>
              <a:rPr lang="en-US" sz="800" strike="sngStrike" dirty="0" err="1"/>
              <a:t>angle.britta.berny</a:t>
            </a:r>
            <a:endParaRPr lang="en-US" dirty="0"/>
          </a:p>
        </p:txBody>
      </p:sp>
      <p:sp>
        <p:nvSpPr>
          <p:cNvPr id="27" name="TextBox 26">
            <a:extLst>
              <a:ext uri="{FF2B5EF4-FFF2-40B4-BE49-F238E27FC236}">
                <a16:creationId xmlns:a16="http://schemas.microsoft.com/office/drawing/2014/main" id="{AA436823-2DBE-407A-BA29-D30F566A7ACB}"/>
              </a:ext>
            </a:extLst>
          </p:cNvPr>
          <p:cNvSpPr txBox="1"/>
          <p:nvPr/>
        </p:nvSpPr>
        <p:spPr>
          <a:xfrm>
            <a:off x="5788811" y="1746274"/>
            <a:ext cx="1471172" cy="369332"/>
          </a:xfrm>
          <a:prstGeom prst="rect">
            <a:avLst/>
          </a:prstGeom>
          <a:noFill/>
        </p:spPr>
        <p:txBody>
          <a:bodyPr wrap="none" rtlCol="0">
            <a:spAutoFit/>
          </a:bodyPr>
          <a:lstStyle/>
          <a:p>
            <a:r>
              <a:rPr lang="en-US" dirty="0"/>
              <a:t>VIRGIN.MARY</a:t>
            </a:r>
          </a:p>
        </p:txBody>
      </p:sp>
      <p:pic>
        <p:nvPicPr>
          <p:cNvPr id="31" name="Picture 30">
            <a:extLst>
              <a:ext uri="{FF2B5EF4-FFF2-40B4-BE49-F238E27FC236}">
                <a16:creationId xmlns:a16="http://schemas.microsoft.com/office/drawing/2014/main" id="{5CF314D4-B82B-476F-A72F-7F4336AC71F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38487" y="2315447"/>
            <a:ext cx="587100" cy="587100"/>
          </a:xfrm>
          <a:prstGeom prst="rect">
            <a:avLst/>
          </a:prstGeom>
        </p:spPr>
      </p:pic>
      <p:pic>
        <p:nvPicPr>
          <p:cNvPr id="36" name="Picture 35">
            <a:extLst>
              <a:ext uri="{FF2B5EF4-FFF2-40B4-BE49-F238E27FC236}">
                <a16:creationId xmlns:a16="http://schemas.microsoft.com/office/drawing/2014/main" id="{4693E66F-8A54-4114-B7D2-B304EF4B3F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855" y="3176031"/>
            <a:ext cx="870732" cy="652209"/>
          </a:xfrm>
          <a:prstGeom prst="rect">
            <a:avLst/>
          </a:prstGeom>
        </p:spPr>
      </p:pic>
      <p:pic>
        <p:nvPicPr>
          <p:cNvPr id="37" name="Picture 36">
            <a:extLst>
              <a:ext uri="{FF2B5EF4-FFF2-40B4-BE49-F238E27FC236}">
                <a16:creationId xmlns:a16="http://schemas.microsoft.com/office/drawing/2014/main" id="{60A3C38A-D9FB-4E66-9DE5-2DAB7E6DFF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784" y="4116113"/>
            <a:ext cx="1649528" cy="1235554"/>
          </a:xfrm>
          <a:prstGeom prst="rect">
            <a:avLst/>
          </a:prstGeom>
        </p:spPr>
      </p:pic>
      <p:pic>
        <p:nvPicPr>
          <p:cNvPr id="39" name="Picture 38">
            <a:extLst>
              <a:ext uri="{FF2B5EF4-FFF2-40B4-BE49-F238E27FC236}">
                <a16:creationId xmlns:a16="http://schemas.microsoft.com/office/drawing/2014/main" id="{C2D259E8-BCAF-46DC-AD04-D49CC57244C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64495" y="4116113"/>
            <a:ext cx="1585004" cy="1235554"/>
          </a:xfrm>
          <a:prstGeom prst="rect">
            <a:avLst/>
          </a:prstGeom>
        </p:spPr>
      </p:pic>
      <p:sp>
        <p:nvSpPr>
          <p:cNvPr id="40" name="Rectangle 39">
            <a:extLst>
              <a:ext uri="{FF2B5EF4-FFF2-40B4-BE49-F238E27FC236}">
                <a16:creationId xmlns:a16="http://schemas.microsoft.com/office/drawing/2014/main" id="{B23E4A22-F134-4E92-8B97-B47DFDA805A6}"/>
              </a:ext>
            </a:extLst>
          </p:cNvPr>
          <p:cNvSpPr/>
          <p:nvPr/>
        </p:nvSpPr>
        <p:spPr>
          <a:xfrm>
            <a:off x="2298544" y="4091527"/>
            <a:ext cx="9668665" cy="123555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2" name="Picture 41">
            <a:extLst>
              <a:ext uri="{FF2B5EF4-FFF2-40B4-BE49-F238E27FC236}">
                <a16:creationId xmlns:a16="http://schemas.microsoft.com/office/drawing/2014/main" id="{8D4A7C90-3F0E-4755-8C7E-CF651D0CE54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93347" y="4147668"/>
            <a:ext cx="2924175" cy="1171575"/>
          </a:xfrm>
          <a:prstGeom prst="rect">
            <a:avLst/>
          </a:prstGeom>
        </p:spPr>
      </p:pic>
      <p:pic>
        <p:nvPicPr>
          <p:cNvPr id="45" name="Picture 44">
            <a:extLst>
              <a:ext uri="{FF2B5EF4-FFF2-40B4-BE49-F238E27FC236}">
                <a16:creationId xmlns:a16="http://schemas.microsoft.com/office/drawing/2014/main" id="{A61C3C63-AC66-4A63-98E2-4CEBCEC66B6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226745" y="4134109"/>
            <a:ext cx="1192971" cy="1192971"/>
          </a:xfrm>
          <a:prstGeom prst="rect">
            <a:avLst/>
          </a:prstGeom>
        </p:spPr>
      </p:pic>
      <p:sp>
        <p:nvSpPr>
          <p:cNvPr id="48" name="TextBox 47">
            <a:extLst>
              <a:ext uri="{FF2B5EF4-FFF2-40B4-BE49-F238E27FC236}">
                <a16:creationId xmlns:a16="http://schemas.microsoft.com/office/drawing/2014/main" id="{213AAB9A-ACA7-4C87-858C-0C7E142FAB85}"/>
              </a:ext>
            </a:extLst>
          </p:cNvPr>
          <p:cNvSpPr txBox="1"/>
          <p:nvPr/>
        </p:nvSpPr>
        <p:spPr>
          <a:xfrm>
            <a:off x="8407673" y="5050322"/>
            <a:ext cx="2785571" cy="369332"/>
          </a:xfrm>
          <a:prstGeom prst="rect">
            <a:avLst/>
          </a:prstGeom>
          <a:noFill/>
        </p:spPr>
        <p:txBody>
          <a:bodyPr wrap="none" rtlCol="0">
            <a:spAutoFit/>
          </a:bodyPr>
          <a:lstStyle/>
          <a:p>
            <a:r>
              <a:rPr lang="en-US" dirty="0"/>
              <a:t>MBA – HUMAN RESOURCES</a:t>
            </a:r>
          </a:p>
        </p:txBody>
      </p:sp>
      <p:sp>
        <p:nvSpPr>
          <p:cNvPr id="51" name="Rectangle 50">
            <a:extLst>
              <a:ext uri="{FF2B5EF4-FFF2-40B4-BE49-F238E27FC236}">
                <a16:creationId xmlns:a16="http://schemas.microsoft.com/office/drawing/2014/main" id="{C92DBADB-81BF-4A81-A52E-E4B04DF0EF8C}"/>
              </a:ext>
            </a:extLst>
          </p:cNvPr>
          <p:cNvSpPr/>
          <p:nvPr/>
        </p:nvSpPr>
        <p:spPr>
          <a:xfrm>
            <a:off x="2343768" y="4552424"/>
            <a:ext cx="9668665" cy="123555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0" name="Picture 49">
            <a:extLst>
              <a:ext uri="{FF2B5EF4-FFF2-40B4-BE49-F238E27FC236}">
                <a16:creationId xmlns:a16="http://schemas.microsoft.com/office/drawing/2014/main" id="{B432A27C-1CD2-4DA7-B3DA-0DB2D6F4D7A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318160" y="4138693"/>
            <a:ext cx="1764481" cy="1159334"/>
          </a:xfrm>
          <a:prstGeom prst="rect">
            <a:avLst/>
          </a:prstGeom>
        </p:spPr>
      </p:pic>
      <p:cxnSp>
        <p:nvCxnSpPr>
          <p:cNvPr id="53" name="Straight Connector 52">
            <a:extLst>
              <a:ext uri="{FF2B5EF4-FFF2-40B4-BE49-F238E27FC236}">
                <a16:creationId xmlns:a16="http://schemas.microsoft.com/office/drawing/2014/main" id="{36FC8B28-E5C1-4730-B1C7-CE73AA1BACEF}"/>
              </a:ext>
            </a:extLst>
          </p:cNvPr>
          <p:cNvCxnSpPr/>
          <p:nvPr/>
        </p:nvCxnSpPr>
        <p:spPr>
          <a:xfrm flipV="1">
            <a:off x="4470868" y="4423410"/>
            <a:ext cx="7107001" cy="68197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7C286529-7FAC-465A-828E-4BDBF1B4E49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74032" y="5396623"/>
            <a:ext cx="990463" cy="659108"/>
          </a:xfrm>
          <a:prstGeom prst="rect">
            <a:avLst/>
          </a:prstGeom>
        </p:spPr>
      </p:pic>
      <p:pic>
        <p:nvPicPr>
          <p:cNvPr id="58" name="Picture 57">
            <a:extLst>
              <a:ext uri="{FF2B5EF4-FFF2-40B4-BE49-F238E27FC236}">
                <a16:creationId xmlns:a16="http://schemas.microsoft.com/office/drawing/2014/main" id="{418B5575-5ED6-46AC-B9A5-301E569786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596" y="5399669"/>
            <a:ext cx="840439" cy="629518"/>
          </a:xfrm>
          <a:prstGeom prst="rect">
            <a:avLst/>
          </a:prstGeom>
        </p:spPr>
      </p:pic>
      <p:cxnSp>
        <p:nvCxnSpPr>
          <p:cNvPr id="60" name="Straight Connector 59">
            <a:extLst>
              <a:ext uri="{FF2B5EF4-FFF2-40B4-BE49-F238E27FC236}">
                <a16:creationId xmlns:a16="http://schemas.microsoft.com/office/drawing/2014/main" id="{DBC4CFDD-3293-497D-859C-197489644A95}"/>
              </a:ext>
            </a:extLst>
          </p:cNvPr>
          <p:cNvCxnSpPr/>
          <p:nvPr/>
        </p:nvCxnSpPr>
        <p:spPr>
          <a:xfrm flipV="1">
            <a:off x="1520722" y="5150737"/>
            <a:ext cx="1767134" cy="1367077"/>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ECED2DC-993D-4BD6-A46A-94EBA3EE3783}"/>
              </a:ext>
            </a:extLst>
          </p:cNvPr>
          <p:cNvSpPr txBox="1"/>
          <p:nvPr/>
        </p:nvSpPr>
        <p:spPr>
          <a:xfrm>
            <a:off x="6383285" y="1227003"/>
            <a:ext cx="2316724" cy="369332"/>
          </a:xfrm>
          <a:prstGeom prst="rect">
            <a:avLst/>
          </a:prstGeom>
          <a:noFill/>
        </p:spPr>
        <p:txBody>
          <a:bodyPr wrap="none" rtlCol="0">
            <a:spAutoFit/>
          </a:bodyPr>
          <a:lstStyle/>
          <a:p>
            <a:r>
              <a:rPr lang="en-US" dirty="0"/>
              <a:t>St. </a:t>
            </a:r>
            <a:r>
              <a:rPr lang="en-US" dirty="0" err="1"/>
              <a:t>Francis.St</a:t>
            </a:r>
            <a:r>
              <a:rPr lang="en-US" dirty="0"/>
              <a:t>. Martin[] </a:t>
            </a:r>
          </a:p>
        </p:txBody>
      </p:sp>
      <p:sp>
        <p:nvSpPr>
          <p:cNvPr id="62" name="Rectangle 61">
            <a:extLst>
              <a:ext uri="{FF2B5EF4-FFF2-40B4-BE49-F238E27FC236}">
                <a16:creationId xmlns:a16="http://schemas.microsoft.com/office/drawing/2014/main" id="{4213D937-EB0F-491E-8918-CF9FD345C878}"/>
              </a:ext>
            </a:extLst>
          </p:cNvPr>
          <p:cNvSpPr/>
          <p:nvPr/>
        </p:nvSpPr>
        <p:spPr>
          <a:xfrm>
            <a:off x="6397815" y="866816"/>
            <a:ext cx="1317605" cy="369332"/>
          </a:xfrm>
          <a:prstGeom prst="rect">
            <a:avLst/>
          </a:prstGeom>
          <a:solidFill>
            <a:schemeClr val="accent5"/>
          </a:solidFill>
        </p:spPr>
        <p:txBody>
          <a:bodyPr wrap="none">
            <a:spAutoFit/>
          </a:bodyPr>
          <a:lstStyle/>
          <a:p>
            <a:r>
              <a:rPr lang="en-US" dirty="0">
                <a:solidFill>
                  <a:schemeClr val="bg1"/>
                </a:solidFill>
              </a:rPr>
              <a:t>AUSCHWITZ</a:t>
            </a:r>
          </a:p>
        </p:txBody>
      </p:sp>
      <p:sp>
        <p:nvSpPr>
          <p:cNvPr id="64" name="Rectangle 63">
            <a:extLst>
              <a:ext uri="{FF2B5EF4-FFF2-40B4-BE49-F238E27FC236}">
                <a16:creationId xmlns:a16="http://schemas.microsoft.com/office/drawing/2014/main" id="{CE7E2382-261A-4353-9559-561895C74FA3}"/>
              </a:ext>
            </a:extLst>
          </p:cNvPr>
          <p:cNvSpPr/>
          <p:nvPr/>
        </p:nvSpPr>
        <p:spPr>
          <a:xfrm>
            <a:off x="5968866" y="833085"/>
            <a:ext cx="468398" cy="369332"/>
          </a:xfrm>
          <a:prstGeom prst="rect">
            <a:avLst/>
          </a:prstGeom>
        </p:spPr>
        <p:txBody>
          <a:bodyPr wrap="none">
            <a:spAutoFit/>
          </a:bodyPr>
          <a:lstStyle/>
          <a:p>
            <a:r>
              <a:rPr lang="en-US" dirty="0"/>
              <a:t>SKI</a:t>
            </a:r>
          </a:p>
        </p:txBody>
      </p:sp>
      <p:sp>
        <p:nvSpPr>
          <p:cNvPr id="65" name="TextBox 64">
            <a:extLst>
              <a:ext uri="{FF2B5EF4-FFF2-40B4-BE49-F238E27FC236}">
                <a16:creationId xmlns:a16="http://schemas.microsoft.com/office/drawing/2014/main" id="{02D6C96C-4BD3-4819-A42A-5ACBB76B2C0B}"/>
              </a:ext>
            </a:extLst>
          </p:cNvPr>
          <p:cNvSpPr txBox="1"/>
          <p:nvPr/>
        </p:nvSpPr>
        <p:spPr>
          <a:xfrm>
            <a:off x="2231707" y="1039388"/>
            <a:ext cx="1600118" cy="215444"/>
          </a:xfrm>
          <a:prstGeom prst="rect">
            <a:avLst/>
          </a:prstGeom>
          <a:noFill/>
        </p:spPr>
        <p:txBody>
          <a:bodyPr wrap="none" rtlCol="0">
            <a:spAutoFit/>
          </a:bodyPr>
          <a:lstStyle/>
          <a:p>
            <a:r>
              <a:rPr lang="en-US" sz="800" strike="sngStrike" dirty="0" err="1"/>
              <a:t>Ordnyski</a:t>
            </a:r>
            <a:r>
              <a:rPr lang="en-US" sz="800" strike="sngStrike" dirty="0"/>
              <a:t>/</a:t>
            </a:r>
            <a:r>
              <a:rPr lang="en-US" sz="800" strike="sngStrike" dirty="0" err="1"/>
              <a:t>Bekoski</a:t>
            </a:r>
            <a:r>
              <a:rPr lang="en-US" sz="800" strike="sngStrike" dirty="0"/>
              <a:t>(</a:t>
            </a:r>
            <a:r>
              <a:rPr lang="en-US" sz="800" strike="sngStrike" dirty="0" err="1"/>
              <a:t>ddr</a:t>
            </a:r>
            <a:r>
              <a:rPr lang="en-US" sz="800" strike="sngStrike" dirty="0"/>
              <a:t> spy </a:t>
            </a:r>
            <a:r>
              <a:rPr lang="en-US" sz="800" strike="sngStrike" dirty="0" err="1"/>
              <a:t>ricardo</a:t>
            </a:r>
            <a:r>
              <a:rPr lang="en-US" sz="800" strike="sngStrike" dirty="0"/>
              <a:t>)</a:t>
            </a:r>
          </a:p>
        </p:txBody>
      </p:sp>
      <p:sp>
        <p:nvSpPr>
          <p:cNvPr id="66" name="TextBox 65">
            <a:extLst>
              <a:ext uri="{FF2B5EF4-FFF2-40B4-BE49-F238E27FC236}">
                <a16:creationId xmlns:a16="http://schemas.microsoft.com/office/drawing/2014/main" id="{8795AB52-16BF-45DA-9150-270BDD2BF995}"/>
              </a:ext>
            </a:extLst>
          </p:cNvPr>
          <p:cNvSpPr txBox="1"/>
          <p:nvPr/>
        </p:nvSpPr>
        <p:spPr>
          <a:xfrm>
            <a:off x="249033" y="800886"/>
            <a:ext cx="3911584" cy="369332"/>
          </a:xfrm>
          <a:prstGeom prst="rect">
            <a:avLst/>
          </a:prstGeom>
          <a:noFill/>
        </p:spPr>
        <p:txBody>
          <a:bodyPr wrap="none" rtlCol="0">
            <a:spAutoFit/>
          </a:bodyPr>
          <a:lstStyle/>
          <a:p>
            <a:r>
              <a:rPr lang="en-US" dirty="0"/>
              <a:t>UN.ID-US-CA.CPVA.TAHOE.SKI.187.PREA</a:t>
            </a:r>
          </a:p>
        </p:txBody>
      </p:sp>
      <p:sp>
        <p:nvSpPr>
          <p:cNvPr id="67" name="TextBox 66">
            <a:extLst>
              <a:ext uri="{FF2B5EF4-FFF2-40B4-BE49-F238E27FC236}">
                <a16:creationId xmlns:a16="http://schemas.microsoft.com/office/drawing/2014/main" id="{906E5C1C-C96C-4924-97BF-FA98F84CE05D}"/>
              </a:ext>
            </a:extLst>
          </p:cNvPr>
          <p:cNvSpPr txBox="1"/>
          <p:nvPr/>
        </p:nvSpPr>
        <p:spPr>
          <a:xfrm>
            <a:off x="-51113" y="4077721"/>
            <a:ext cx="652743" cy="369332"/>
          </a:xfrm>
          <a:prstGeom prst="rect">
            <a:avLst/>
          </a:prstGeom>
          <a:noFill/>
        </p:spPr>
        <p:txBody>
          <a:bodyPr wrap="none" rtlCol="0">
            <a:spAutoFit/>
          </a:bodyPr>
          <a:lstStyle/>
          <a:p>
            <a:r>
              <a:rPr lang="en-US" dirty="0"/>
              <a:t>2009</a:t>
            </a:r>
          </a:p>
        </p:txBody>
      </p:sp>
      <p:sp>
        <p:nvSpPr>
          <p:cNvPr id="68" name="Rectangle 67">
            <a:extLst>
              <a:ext uri="{FF2B5EF4-FFF2-40B4-BE49-F238E27FC236}">
                <a16:creationId xmlns:a16="http://schemas.microsoft.com/office/drawing/2014/main" id="{42DB89A1-49B9-4226-A33F-812313D274E0}"/>
              </a:ext>
            </a:extLst>
          </p:cNvPr>
          <p:cNvSpPr/>
          <p:nvPr/>
        </p:nvSpPr>
        <p:spPr>
          <a:xfrm>
            <a:off x="-39571" y="4432610"/>
            <a:ext cx="619590" cy="2857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JAN</a:t>
            </a:r>
          </a:p>
        </p:txBody>
      </p:sp>
      <p:pic>
        <p:nvPicPr>
          <p:cNvPr id="70" name="Picture 69">
            <a:extLst>
              <a:ext uri="{FF2B5EF4-FFF2-40B4-BE49-F238E27FC236}">
                <a16:creationId xmlns:a16="http://schemas.microsoft.com/office/drawing/2014/main" id="{EBBFB05A-BE06-481A-B8A2-448E123AF3C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077" y="4793680"/>
            <a:ext cx="533400" cy="533400"/>
          </a:xfrm>
          <a:prstGeom prst="rect">
            <a:avLst/>
          </a:prstGeom>
        </p:spPr>
      </p:pic>
      <p:pic>
        <p:nvPicPr>
          <p:cNvPr id="71" name="Picture 70">
            <a:extLst>
              <a:ext uri="{FF2B5EF4-FFF2-40B4-BE49-F238E27FC236}">
                <a16:creationId xmlns:a16="http://schemas.microsoft.com/office/drawing/2014/main" id="{E0A8AC3C-DF35-439A-B0A5-0EB7283B61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596" y="1789515"/>
            <a:ext cx="862596" cy="646114"/>
          </a:xfrm>
          <a:prstGeom prst="rect">
            <a:avLst/>
          </a:prstGeom>
        </p:spPr>
      </p:pic>
      <p:pic>
        <p:nvPicPr>
          <p:cNvPr id="72" name="Picture 71">
            <a:extLst>
              <a:ext uri="{FF2B5EF4-FFF2-40B4-BE49-F238E27FC236}">
                <a16:creationId xmlns:a16="http://schemas.microsoft.com/office/drawing/2014/main" id="{9F4819F5-F69C-44F7-BD2F-3EF529691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162" y="1118206"/>
            <a:ext cx="862596" cy="646114"/>
          </a:xfrm>
          <a:prstGeom prst="rect">
            <a:avLst/>
          </a:prstGeom>
        </p:spPr>
      </p:pic>
      <p:sp>
        <p:nvSpPr>
          <p:cNvPr id="73" name="TextBox 72">
            <a:extLst>
              <a:ext uri="{FF2B5EF4-FFF2-40B4-BE49-F238E27FC236}">
                <a16:creationId xmlns:a16="http://schemas.microsoft.com/office/drawing/2014/main" id="{56F70DD9-D846-4704-A576-E2A2059997E8}"/>
              </a:ext>
            </a:extLst>
          </p:cNvPr>
          <p:cNvSpPr txBox="1"/>
          <p:nvPr/>
        </p:nvSpPr>
        <p:spPr>
          <a:xfrm>
            <a:off x="1531722" y="2156701"/>
            <a:ext cx="2018309" cy="369332"/>
          </a:xfrm>
          <a:prstGeom prst="rect">
            <a:avLst/>
          </a:prstGeom>
          <a:noFill/>
        </p:spPr>
        <p:txBody>
          <a:bodyPr wrap="none" rtlCol="0">
            <a:spAutoFit/>
          </a:bodyPr>
          <a:lstStyle/>
          <a:p>
            <a:r>
              <a:rPr lang="en-US" dirty="0"/>
              <a:t>HOMICIDE:KYRSTAL</a:t>
            </a:r>
          </a:p>
        </p:txBody>
      </p:sp>
      <p:sp>
        <p:nvSpPr>
          <p:cNvPr id="76" name="TextBox 75">
            <a:extLst>
              <a:ext uri="{FF2B5EF4-FFF2-40B4-BE49-F238E27FC236}">
                <a16:creationId xmlns:a16="http://schemas.microsoft.com/office/drawing/2014/main" id="{D1059D65-E418-4998-BAA4-FCC5669B1707}"/>
              </a:ext>
            </a:extLst>
          </p:cNvPr>
          <p:cNvSpPr txBox="1"/>
          <p:nvPr/>
        </p:nvSpPr>
        <p:spPr>
          <a:xfrm>
            <a:off x="73982" y="1530920"/>
            <a:ext cx="1340175" cy="923330"/>
          </a:xfrm>
          <a:prstGeom prst="rect">
            <a:avLst/>
          </a:prstGeom>
          <a:noFill/>
        </p:spPr>
        <p:txBody>
          <a:bodyPr wrap="none" rtlCol="0">
            <a:spAutoFit/>
          </a:bodyPr>
          <a:lstStyle/>
          <a:p>
            <a:r>
              <a:rPr lang="en-US" dirty="0"/>
              <a:t>IPX</a:t>
            </a:r>
          </a:p>
          <a:p>
            <a:r>
              <a:rPr lang="en-US" dirty="0"/>
              <a:t>SKI</a:t>
            </a:r>
          </a:p>
          <a:p>
            <a:r>
              <a:rPr lang="en-US" dirty="0"/>
              <a:t>GOV.SCHW&gt;</a:t>
            </a:r>
          </a:p>
        </p:txBody>
      </p:sp>
      <p:pic>
        <p:nvPicPr>
          <p:cNvPr id="78" name="Picture 77">
            <a:extLst>
              <a:ext uri="{FF2B5EF4-FFF2-40B4-BE49-F238E27FC236}">
                <a16:creationId xmlns:a16="http://schemas.microsoft.com/office/drawing/2014/main" id="{E7820E2E-EC4F-46A4-8435-B4B0690A139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8037" y="863188"/>
            <a:ext cx="671193" cy="207876"/>
          </a:xfrm>
          <a:prstGeom prst="rect">
            <a:avLst/>
          </a:prstGeom>
        </p:spPr>
      </p:pic>
      <p:sp>
        <p:nvSpPr>
          <p:cNvPr id="79" name="TextBox 78">
            <a:extLst>
              <a:ext uri="{FF2B5EF4-FFF2-40B4-BE49-F238E27FC236}">
                <a16:creationId xmlns:a16="http://schemas.microsoft.com/office/drawing/2014/main" id="{4E7C3956-4B8F-417A-BB56-9790F0CBE043}"/>
              </a:ext>
            </a:extLst>
          </p:cNvPr>
          <p:cNvSpPr txBox="1"/>
          <p:nvPr/>
        </p:nvSpPr>
        <p:spPr>
          <a:xfrm>
            <a:off x="54495" y="1319421"/>
            <a:ext cx="652743" cy="369332"/>
          </a:xfrm>
          <a:prstGeom prst="rect">
            <a:avLst/>
          </a:prstGeom>
          <a:noFill/>
        </p:spPr>
        <p:txBody>
          <a:bodyPr wrap="none" rtlCol="0">
            <a:spAutoFit/>
          </a:bodyPr>
          <a:lstStyle/>
          <a:p>
            <a:r>
              <a:rPr lang="en-US" dirty="0"/>
              <a:t>1990</a:t>
            </a:r>
          </a:p>
        </p:txBody>
      </p:sp>
      <p:sp>
        <p:nvSpPr>
          <p:cNvPr id="80" name="Rectangle 79">
            <a:extLst>
              <a:ext uri="{FF2B5EF4-FFF2-40B4-BE49-F238E27FC236}">
                <a16:creationId xmlns:a16="http://schemas.microsoft.com/office/drawing/2014/main" id="{D6793198-3059-4112-8B34-34ADF8B2ED0A}"/>
              </a:ext>
            </a:extLst>
          </p:cNvPr>
          <p:cNvSpPr/>
          <p:nvPr/>
        </p:nvSpPr>
        <p:spPr>
          <a:xfrm>
            <a:off x="5815271" y="6488668"/>
            <a:ext cx="1317605" cy="369332"/>
          </a:xfrm>
          <a:prstGeom prst="rect">
            <a:avLst/>
          </a:prstGeom>
          <a:solidFill>
            <a:schemeClr val="accent5"/>
          </a:solidFill>
        </p:spPr>
        <p:txBody>
          <a:bodyPr wrap="none">
            <a:spAutoFit/>
          </a:bodyPr>
          <a:lstStyle/>
          <a:p>
            <a:r>
              <a:rPr lang="en-US" dirty="0">
                <a:solidFill>
                  <a:schemeClr val="bg1"/>
                </a:solidFill>
              </a:rPr>
              <a:t>AUSCHWITZ</a:t>
            </a:r>
          </a:p>
        </p:txBody>
      </p:sp>
      <p:sp>
        <p:nvSpPr>
          <p:cNvPr id="81" name="Rectangle 80">
            <a:extLst>
              <a:ext uri="{FF2B5EF4-FFF2-40B4-BE49-F238E27FC236}">
                <a16:creationId xmlns:a16="http://schemas.microsoft.com/office/drawing/2014/main" id="{843443F1-6E04-446F-B6AC-EA2BE50A9422}"/>
              </a:ext>
            </a:extLst>
          </p:cNvPr>
          <p:cNvSpPr/>
          <p:nvPr/>
        </p:nvSpPr>
        <p:spPr>
          <a:xfrm>
            <a:off x="1591596" y="5350226"/>
            <a:ext cx="985586" cy="64504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091F7591-13A7-406A-83CA-AAEE52F5A1AD}"/>
              </a:ext>
            </a:extLst>
          </p:cNvPr>
          <p:cNvSpPr/>
          <p:nvPr/>
        </p:nvSpPr>
        <p:spPr>
          <a:xfrm>
            <a:off x="5346873" y="6440279"/>
            <a:ext cx="468398" cy="369332"/>
          </a:xfrm>
          <a:prstGeom prst="rect">
            <a:avLst/>
          </a:prstGeom>
        </p:spPr>
        <p:txBody>
          <a:bodyPr wrap="none">
            <a:spAutoFit/>
          </a:bodyPr>
          <a:lstStyle/>
          <a:p>
            <a:r>
              <a:rPr lang="en-US" dirty="0"/>
              <a:t>SKI</a:t>
            </a:r>
          </a:p>
        </p:txBody>
      </p:sp>
      <p:sp>
        <p:nvSpPr>
          <p:cNvPr id="83" name="TextBox 82">
            <a:extLst>
              <a:ext uri="{FF2B5EF4-FFF2-40B4-BE49-F238E27FC236}">
                <a16:creationId xmlns:a16="http://schemas.microsoft.com/office/drawing/2014/main" id="{10346B4B-0E56-448B-AC90-1A1CF25B260E}"/>
              </a:ext>
            </a:extLst>
          </p:cNvPr>
          <p:cNvSpPr txBox="1"/>
          <p:nvPr/>
        </p:nvSpPr>
        <p:spPr>
          <a:xfrm>
            <a:off x="838554" y="6431035"/>
            <a:ext cx="865173" cy="369332"/>
          </a:xfrm>
          <a:prstGeom prst="rect">
            <a:avLst/>
          </a:prstGeom>
          <a:solidFill>
            <a:schemeClr val="accent1"/>
          </a:solidFill>
        </p:spPr>
        <p:txBody>
          <a:bodyPr wrap="none" rtlCol="0">
            <a:spAutoFit/>
          </a:bodyPr>
          <a:lstStyle/>
          <a:p>
            <a:r>
              <a:rPr lang="en-US" dirty="0">
                <a:solidFill>
                  <a:schemeClr val="bg1"/>
                </a:solidFill>
              </a:rPr>
              <a:t>TORT-2</a:t>
            </a:r>
          </a:p>
        </p:txBody>
      </p:sp>
      <p:sp>
        <p:nvSpPr>
          <p:cNvPr id="85" name="Rectangle 84">
            <a:extLst>
              <a:ext uri="{FF2B5EF4-FFF2-40B4-BE49-F238E27FC236}">
                <a16:creationId xmlns:a16="http://schemas.microsoft.com/office/drawing/2014/main" id="{D5A8DB2C-3C01-46B8-B662-9BC73B098460}"/>
              </a:ext>
            </a:extLst>
          </p:cNvPr>
          <p:cNvSpPr/>
          <p:nvPr/>
        </p:nvSpPr>
        <p:spPr>
          <a:xfrm>
            <a:off x="2322122" y="6413860"/>
            <a:ext cx="2094804" cy="369332"/>
          </a:xfrm>
          <a:prstGeom prst="rect">
            <a:avLst/>
          </a:prstGeom>
        </p:spPr>
        <p:txBody>
          <a:bodyPr wrap="none">
            <a:spAutoFit/>
          </a:bodyPr>
          <a:lstStyle/>
          <a:p>
            <a:r>
              <a:rPr lang="en-US" strike="sngStrike" dirty="0"/>
              <a:t>snow board pictures</a:t>
            </a:r>
          </a:p>
        </p:txBody>
      </p:sp>
      <p:sp>
        <p:nvSpPr>
          <p:cNvPr id="86" name="Rectangle 85">
            <a:extLst>
              <a:ext uri="{FF2B5EF4-FFF2-40B4-BE49-F238E27FC236}">
                <a16:creationId xmlns:a16="http://schemas.microsoft.com/office/drawing/2014/main" id="{0A73A0BD-69A6-49C5-9D7A-16F0DAEC7CA3}"/>
              </a:ext>
            </a:extLst>
          </p:cNvPr>
          <p:cNvSpPr/>
          <p:nvPr/>
        </p:nvSpPr>
        <p:spPr>
          <a:xfrm>
            <a:off x="10729472" y="6164591"/>
            <a:ext cx="1462528" cy="63577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GENEIS</a:t>
            </a:r>
          </a:p>
        </p:txBody>
      </p:sp>
      <p:sp>
        <p:nvSpPr>
          <p:cNvPr id="87" name="TextBox 86">
            <a:extLst>
              <a:ext uri="{FF2B5EF4-FFF2-40B4-BE49-F238E27FC236}">
                <a16:creationId xmlns:a16="http://schemas.microsoft.com/office/drawing/2014/main" id="{B0383C75-DA54-4496-8683-237D4EB12F8C}"/>
              </a:ext>
            </a:extLst>
          </p:cNvPr>
          <p:cNvSpPr txBox="1"/>
          <p:nvPr/>
        </p:nvSpPr>
        <p:spPr>
          <a:xfrm>
            <a:off x="11184928" y="6476746"/>
            <a:ext cx="734496" cy="369332"/>
          </a:xfrm>
          <a:prstGeom prst="rect">
            <a:avLst/>
          </a:prstGeom>
          <a:noFill/>
        </p:spPr>
        <p:txBody>
          <a:bodyPr wrap="none" rtlCol="0">
            <a:spAutoFit/>
          </a:bodyPr>
          <a:lstStyle/>
          <a:p>
            <a:r>
              <a:rPr lang="en-US" dirty="0"/>
              <a:t>Adam</a:t>
            </a:r>
          </a:p>
        </p:txBody>
      </p:sp>
      <p:sp>
        <p:nvSpPr>
          <p:cNvPr id="88" name="TextBox 87">
            <a:extLst>
              <a:ext uri="{FF2B5EF4-FFF2-40B4-BE49-F238E27FC236}">
                <a16:creationId xmlns:a16="http://schemas.microsoft.com/office/drawing/2014/main" id="{4079765B-632F-4A36-9EC2-B2769C15A10B}"/>
              </a:ext>
            </a:extLst>
          </p:cNvPr>
          <p:cNvSpPr txBox="1"/>
          <p:nvPr/>
        </p:nvSpPr>
        <p:spPr>
          <a:xfrm>
            <a:off x="2816173" y="6189296"/>
            <a:ext cx="1433406" cy="369332"/>
          </a:xfrm>
          <a:prstGeom prst="rect">
            <a:avLst/>
          </a:prstGeom>
          <a:noFill/>
        </p:spPr>
        <p:txBody>
          <a:bodyPr wrap="none" rtlCol="0">
            <a:spAutoFit/>
          </a:bodyPr>
          <a:lstStyle/>
          <a:p>
            <a:r>
              <a:rPr lang="en-US" dirty="0"/>
              <a:t>FBI:WMD:KIT</a:t>
            </a:r>
          </a:p>
        </p:txBody>
      </p:sp>
      <p:sp>
        <p:nvSpPr>
          <p:cNvPr id="89" name="Rectangle 88">
            <a:extLst>
              <a:ext uri="{FF2B5EF4-FFF2-40B4-BE49-F238E27FC236}">
                <a16:creationId xmlns:a16="http://schemas.microsoft.com/office/drawing/2014/main" id="{F0A7457B-CE95-40D0-A6F7-D0F25AA8514F}"/>
              </a:ext>
            </a:extLst>
          </p:cNvPr>
          <p:cNvSpPr/>
          <p:nvPr/>
        </p:nvSpPr>
        <p:spPr>
          <a:xfrm>
            <a:off x="8553478" y="6558628"/>
            <a:ext cx="1555298" cy="369332"/>
          </a:xfrm>
          <a:prstGeom prst="rect">
            <a:avLst/>
          </a:prstGeom>
        </p:spPr>
        <p:txBody>
          <a:bodyPr wrap="none">
            <a:spAutoFit/>
          </a:bodyPr>
          <a:lstStyle/>
          <a:p>
            <a:r>
              <a:rPr lang="en-US" dirty="0" err="1"/>
              <a:t>switzerland</a:t>
            </a:r>
            <a:r>
              <a:rPr lang="en-US" dirty="0"/>
              <a:t> </a:t>
            </a:r>
            <a:r>
              <a:rPr lang="en-US" dirty="0" err="1"/>
              <a:t>fbi</a:t>
            </a:r>
            <a:endParaRPr lang="en-US" dirty="0"/>
          </a:p>
        </p:txBody>
      </p:sp>
      <p:cxnSp>
        <p:nvCxnSpPr>
          <p:cNvPr id="94" name="Straight Connector 93">
            <a:extLst>
              <a:ext uri="{FF2B5EF4-FFF2-40B4-BE49-F238E27FC236}">
                <a16:creationId xmlns:a16="http://schemas.microsoft.com/office/drawing/2014/main" id="{FF916CA8-4EED-4082-AF59-46213F6D7102}"/>
              </a:ext>
            </a:extLst>
          </p:cNvPr>
          <p:cNvCxnSpPr/>
          <p:nvPr/>
        </p:nvCxnSpPr>
        <p:spPr>
          <a:xfrm flipV="1">
            <a:off x="8507516" y="6003255"/>
            <a:ext cx="1601260" cy="427780"/>
          </a:xfrm>
          <a:prstGeom prst="line">
            <a:avLst/>
          </a:prstGeom>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BB111358-B2A3-4BD2-B39B-CB387E8CC25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828020" y="6086096"/>
            <a:ext cx="621873" cy="621873"/>
          </a:xfrm>
          <a:prstGeom prst="rect">
            <a:avLst/>
          </a:prstGeom>
        </p:spPr>
      </p:pic>
      <p:sp>
        <p:nvSpPr>
          <p:cNvPr id="100" name="Rectangle 99">
            <a:extLst>
              <a:ext uri="{FF2B5EF4-FFF2-40B4-BE49-F238E27FC236}">
                <a16:creationId xmlns:a16="http://schemas.microsoft.com/office/drawing/2014/main" id="{C4C845BB-D1E2-4F99-8E1E-023ABB62C161}"/>
              </a:ext>
            </a:extLst>
          </p:cNvPr>
          <p:cNvSpPr/>
          <p:nvPr/>
        </p:nvSpPr>
        <p:spPr>
          <a:xfrm>
            <a:off x="8405347" y="5978945"/>
            <a:ext cx="2103461" cy="75247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Rounded Corners 91">
            <a:extLst>
              <a:ext uri="{FF2B5EF4-FFF2-40B4-BE49-F238E27FC236}">
                <a16:creationId xmlns:a16="http://schemas.microsoft.com/office/drawing/2014/main" id="{C19D87D1-243F-495A-ADE8-4D031576EA6F}"/>
              </a:ext>
            </a:extLst>
          </p:cNvPr>
          <p:cNvSpPr/>
          <p:nvPr/>
        </p:nvSpPr>
        <p:spPr>
          <a:xfrm>
            <a:off x="8205055" y="5990116"/>
            <a:ext cx="2331720" cy="450163"/>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CHECKPINT CHARLIE</a:t>
            </a:r>
          </a:p>
        </p:txBody>
      </p:sp>
      <p:sp>
        <p:nvSpPr>
          <p:cNvPr id="101" name="TextBox 100">
            <a:extLst>
              <a:ext uri="{FF2B5EF4-FFF2-40B4-BE49-F238E27FC236}">
                <a16:creationId xmlns:a16="http://schemas.microsoft.com/office/drawing/2014/main" id="{17EE2370-D3E0-4343-B11A-6EAC1146EB4A}"/>
              </a:ext>
            </a:extLst>
          </p:cNvPr>
          <p:cNvSpPr txBox="1"/>
          <p:nvPr/>
        </p:nvSpPr>
        <p:spPr>
          <a:xfrm>
            <a:off x="-34853" y="6103609"/>
            <a:ext cx="652743" cy="369332"/>
          </a:xfrm>
          <a:prstGeom prst="rect">
            <a:avLst/>
          </a:prstGeom>
          <a:noFill/>
        </p:spPr>
        <p:txBody>
          <a:bodyPr wrap="none" rtlCol="0">
            <a:spAutoFit/>
          </a:bodyPr>
          <a:lstStyle/>
          <a:p>
            <a:r>
              <a:rPr lang="en-US" dirty="0"/>
              <a:t>2001</a:t>
            </a:r>
          </a:p>
        </p:txBody>
      </p:sp>
      <p:sp>
        <p:nvSpPr>
          <p:cNvPr id="102" name="Cloud 101">
            <a:extLst>
              <a:ext uri="{FF2B5EF4-FFF2-40B4-BE49-F238E27FC236}">
                <a16:creationId xmlns:a16="http://schemas.microsoft.com/office/drawing/2014/main" id="{F694FC4B-81CF-43B5-87CF-A8678402930C}"/>
              </a:ext>
            </a:extLst>
          </p:cNvPr>
          <p:cNvSpPr/>
          <p:nvPr/>
        </p:nvSpPr>
        <p:spPr>
          <a:xfrm>
            <a:off x="4264439" y="6151128"/>
            <a:ext cx="1105038" cy="588148"/>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59E51F80-C9EB-4BFA-AF04-67DBA4BBCC18}"/>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668352" y="6311448"/>
            <a:ext cx="427095" cy="239173"/>
          </a:xfrm>
          <a:prstGeom prst="rect">
            <a:avLst/>
          </a:prstGeom>
        </p:spPr>
      </p:pic>
      <p:cxnSp>
        <p:nvCxnSpPr>
          <p:cNvPr id="108" name="Straight Connector 107">
            <a:extLst>
              <a:ext uri="{FF2B5EF4-FFF2-40B4-BE49-F238E27FC236}">
                <a16:creationId xmlns:a16="http://schemas.microsoft.com/office/drawing/2014/main" id="{4D9F14B8-DA53-4C37-AD2F-5BC19651F1A0}"/>
              </a:ext>
            </a:extLst>
          </p:cNvPr>
          <p:cNvCxnSpPr>
            <a:endCxn id="82" idx="0"/>
          </p:cNvCxnSpPr>
          <p:nvPr/>
        </p:nvCxnSpPr>
        <p:spPr>
          <a:xfrm>
            <a:off x="4539305" y="6342837"/>
            <a:ext cx="1041767" cy="9744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F1147E7E-3AEC-446F-A9F9-34D8C6101569}"/>
              </a:ext>
            </a:extLst>
          </p:cNvPr>
          <p:cNvSpPr txBox="1"/>
          <p:nvPr/>
        </p:nvSpPr>
        <p:spPr>
          <a:xfrm>
            <a:off x="1627456" y="5967675"/>
            <a:ext cx="6422656" cy="369332"/>
          </a:xfrm>
          <a:prstGeom prst="rect">
            <a:avLst/>
          </a:prstGeom>
          <a:noFill/>
        </p:spPr>
        <p:txBody>
          <a:bodyPr wrap="none" rtlCol="0">
            <a:spAutoFit/>
          </a:bodyPr>
          <a:lstStyle/>
          <a:p>
            <a:r>
              <a:rPr lang="en-US" b="1" dirty="0"/>
              <a:t>IMPORT</a:t>
            </a:r>
            <a:r>
              <a:rPr lang="en-US" dirty="0"/>
              <a:t> CHECKPONT CNARLIE(FIB:WMD:</a:t>
            </a:r>
            <a:r>
              <a:rPr lang="en-US" strike="sngStrike" dirty="0"/>
              <a:t>KIT </a:t>
            </a:r>
            <a:r>
              <a:rPr lang="en-US" strike="sngStrike" dirty="0" err="1"/>
              <a:t>SIEMNS.ibm.damiler</a:t>
            </a:r>
            <a:r>
              <a:rPr lang="en-US" strike="sngStrike" dirty="0"/>
              <a:t>.)</a:t>
            </a:r>
          </a:p>
        </p:txBody>
      </p:sp>
      <p:sp>
        <p:nvSpPr>
          <p:cNvPr id="110" name="TextBox 109">
            <a:extLst>
              <a:ext uri="{FF2B5EF4-FFF2-40B4-BE49-F238E27FC236}">
                <a16:creationId xmlns:a16="http://schemas.microsoft.com/office/drawing/2014/main" id="{019A5FEF-6580-4166-B596-1ADCF9CBD28B}"/>
              </a:ext>
            </a:extLst>
          </p:cNvPr>
          <p:cNvSpPr txBox="1"/>
          <p:nvPr/>
        </p:nvSpPr>
        <p:spPr>
          <a:xfrm>
            <a:off x="2351211" y="6594667"/>
            <a:ext cx="2750305" cy="369332"/>
          </a:xfrm>
          <a:prstGeom prst="rect">
            <a:avLst/>
          </a:prstGeom>
          <a:noFill/>
        </p:spPr>
        <p:txBody>
          <a:bodyPr wrap="none" rtlCol="0">
            <a:spAutoFit/>
          </a:bodyPr>
          <a:lstStyle/>
          <a:p>
            <a:r>
              <a:rPr lang="en-US" dirty="0"/>
              <a:t>IPX NAMCE CHANGE</a:t>
            </a:r>
            <a:r>
              <a:rPr lang="en-US" sz="800" strike="sngStrike" dirty="0"/>
              <a:t>(</a:t>
            </a:r>
            <a:r>
              <a:rPr lang="en-US" sz="800" strike="sngStrike" dirty="0" err="1"/>
              <a:t>ibm</a:t>
            </a:r>
            <a:r>
              <a:rPr lang="en-US" sz="800" strike="sngStrike" dirty="0"/>
              <a:t> free </a:t>
            </a:r>
            <a:r>
              <a:rPr lang="en-US" sz="800" strike="sngStrike" dirty="0" err="1"/>
              <a:t>pziza</a:t>
            </a:r>
            <a:r>
              <a:rPr lang="en-US" sz="800" strike="sngStrike" dirty="0"/>
              <a:t>)</a:t>
            </a:r>
          </a:p>
        </p:txBody>
      </p:sp>
      <p:sp>
        <p:nvSpPr>
          <p:cNvPr id="111" name="TextBox 110">
            <a:extLst>
              <a:ext uri="{FF2B5EF4-FFF2-40B4-BE49-F238E27FC236}">
                <a16:creationId xmlns:a16="http://schemas.microsoft.com/office/drawing/2014/main" id="{8CECFFDF-6FCC-4CCB-BF38-7CBEE88D869E}"/>
              </a:ext>
            </a:extLst>
          </p:cNvPr>
          <p:cNvSpPr txBox="1"/>
          <p:nvPr/>
        </p:nvSpPr>
        <p:spPr>
          <a:xfrm>
            <a:off x="4196875" y="6546764"/>
            <a:ext cx="960519" cy="215444"/>
          </a:xfrm>
          <a:prstGeom prst="rect">
            <a:avLst/>
          </a:prstGeom>
          <a:noFill/>
        </p:spPr>
        <p:txBody>
          <a:bodyPr wrap="none" rtlCol="0">
            <a:spAutoFit/>
          </a:bodyPr>
          <a:lstStyle/>
          <a:p>
            <a:r>
              <a:rPr lang="en-US" sz="800" strike="sngStrike" dirty="0"/>
              <a:t>Quality Hacky sack</a:t>
            </a:r>
          </a:p>
        </p:txBody>
      </p:sp>
      <p:pic>
        <p:nvPicPr>
          <p:cNvPr id="113" name="Picture 112">
            <a:extLst>
              <a:ext uri="{FF2B5EF4-FFF2-40B4-BE49-F238E27FC236}">
                <a16:creationId xmlns:a16="http://schemas.microsoft.com/office/drawing/2014/main" id="{30085F7A-7DF7-49A2-806B-F55D4D94A0E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64897" y="6567347"/>
            <a:ext cx="170382" cy="259318"/>
          </a:xfrm>
          <a:prstGeom prst="rect">
            <a:avLst/>
          </a:prstGeom>
        </p:spPr>
      </p:pic>
      <p:sp>
        <p:nvSpPr>
          <p:cNvPr id="114" name="TextBox 113">
            <a:extLst>
              <a:ext uri="{FF2B5EF4-FFF2-40B4-BE49-F238E27FC236}">
                <a16:creationId xmlns:a16="http://schemas.microsoft.com/office/drawing/2014/main" id="{290F9895-000B-443A-B2B1-20614A40BCE7}"/>
              </a:ext>
            </a:extLst>
          </p:cNvPr>
          <p:cNvSpPr txBox="1"/>
          <p:nvPr/>
        </p:nvSpPr>
        <p:spPr>
          <a:xfrm>
            <a:off x="28476" y="6440279"/>
            <a:ext cx="521297" cy="369332"/>
          </a:xfrm>
          <a:prstGeom prst="rect">
            <a:avLst/>
          </a:prstGeom>
          <a:solidFill>
            <a:schemeClr val="tx1"/>
          </a:solidFill>
        </p:spPr>
        <p:txBody>
          <a:bodyPr wrap="none" rtlCol="0">
            <a:spAutoFit/>
          </a:bodyPr>
          <a:lstStyle/>
          <a:p>
            <a:r>
              <a:rPr lang="en-US" dirty="0">
                <a:solidFill>
                  <a:schemeClr val="bg1"/>
                </a:solidFill>
              </a:rPr>
              <a:t>SEP</a:t>
            </a:r>
          </a:p>
        </p:txBody>
      </p:sp>
      <p:sp>
        <p:nvSpPr>
          <p:cNvPr id="115" name="Rectangle 114">
            <a:extLst>
              <a:ext uri="{FF2B5EF4-FFF2-40B4-BE49-F238E27FC236}">
                <a16:creationId xmlns:a16="http://schemas.microsoft.com/office/drawing/2014/main" id="{000EBFD8-6D22-4A74-8150-EBFAC8E78CC8}"/>
              </a:ext>
            </a:extLst>
          </p:cNvPr>
          <p:cNvSpPr/>
          <p:nvPr/>
        </p:nvSpPr>
        <p:spPr>
          <a:xfrm>
            <a:off x="1717824" y="6288275"/>
            <a:ext cx="1366605" cy="36933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4F93BB30-012B-451A-AF13-24E6A78B3827}"/>
              </a:ext>
            </a:extLst>
          </p:cNvPr>
          <p:cNvSpPr/>
          <p:nvPr/>
        </p:nvSpPr>
        <p:spPr>
          <a:xfrm>
            <a:off x="1716414" y="6265004"/>
            <a:ext cx="268141" cy="3855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TextBox 116">
            <a:extLst>
              <a:ext uri="{FF2B5EF4-FFF2-40B4-BE49-F238E27FC236}">
                <a16:creationId xmlns:a16="http://schemas.microsoft.com/office/drawing/2014/main" id="{9C2D2182-8496-4B52-AEFA-11EA21BE9E80}"/>
              </a:ext>
            </a:extLst>
          </p:cNvPr>
          <p:cNvSpPr txBox="1"/>
          <p:nvPr/>
        </p:nvSpPr>
        <p:spPr>
          <a:xfrm>
            <a:off x="2527765" y="6326941"/>
            <a:ext cx="617028" cy="369332"/>
          </a:xfrm>
          <a:prstGeom prst="rect">
            <a:avLst/>
          </a:prstGeom>
          <a:noFill/>
        </p:spPr>
        <p:txBody>
          <a:bodyPr wrap="none" rtlCol="0">
            <a:spAutoFit/>
          </a:bodyPr>
          <a:lstStyle/>
          <a:p>
            <a:r>
              <a:rPr lang="en-US" dirty="0">
                <a:solidFill>
                  <a:schemeClr val="bg1"/>
                </a:solidFill>
              </a:rPr>
              <a:t>-SFO</a:t>
            </a:r>
          </a:p>
        </p:txBody>
      </p:sp>
      <p:sp>
        <p:nvSpPr>
          <p:cNvPr id="118" name="TextBox 117">
            <a:extLst>
              <a:ext uri="{FF2B5EF4-FFF2-40B4-BE49-F238E27FC236}">
                <a16:creationId xmlns:a16="http://schemas.microsoft.com/office/drawing/2014/main" id="{72A30A00-1A8F-421F-AFBA-8FADE62503B7}"/>
              </a:ext>
            </a:extLst>
          </p:cNvPr>
          <p:cNvSpPr txBox="1"/>
          <p:nvPr/>
        </p:nvSpPr>
        <p:spPr>
          <a:xfrm>
            <a:off x="1938537" y="6358361"/>
            <a:ext cx="716863" cy="215444"/>
          </a:xfrm>
          <a:prstGeom prst="rect">
            <a:avLst/>
          </a:prstGeom>
          <a:noFill/>
        </p:spPr>
        <p:txBody>
          <a:bodyPr wrap="none" rtlCol="0">
            <a:spAutoFit/>
          </a:bodyPr>
          <a:lstStyle/>
          <a:p>
            <a:r>
              <a:rPr lang="en-US" sz="800" dirty="0">
                <a:solidFill>
                  <a:schemeClr val="bg1"/>
                </a:solidFill>
              </a:rPr>
              <a:t>RHEIN-MAIN</a:t>
            </a:r>
          </a:p>
        </p:txBody>
      </p:sp>
      <p:sp>
        <p:nvSpPr>
          <p:cNvPr id="119" name="TextBox 118">
            <a:extLst>
              <a:ext uri="{FF2B5EF4-FFF2-40B4-BE49-F238E27FC236}">
                <a16:creationId xmlns:a16="http://schemas.microsoft.com/office/drawing/2014/main" id="{5A03669C-A8CA-4422-8EA4-541D8605EB1D}"/>
              </a:ext>
            </a:extLst>
          </p:cNvPr>
          <p:cNvSpPr txBox="1"/>
          <p:nvPr/>
        </p:nvSpPr>
        <p:spPr>
          <a:xfrm>
            <a:off x="7080750" y="6273225"/>
            <a:ext cx="2092239" cy="584775"/>
          </a:xfrm>
          <a:prstGeom prst="rect">
            <a:avLst/>
          </a:prstGeom>
          <a:noFill/>
        </p:spPr>
        <p:txBody>
          <a:bodyPr wrap="none" rtlCol="0">
            <a:spAutoFit/>
          </a:bodyPr>
          <a:lstStyle/>
          <a:p>
            <a:r>
              <a:rPr lang="en-US" sz="800" b="1" dirty="0" err="1"/>
              <a:t>Semetser</a:t>
            </a:r>
            <a:r>
              <a:rPr lang="en-US" sz="800" b="1" dirty="0"/>
              <a:t> 3</a:t>
            </a:r>
          </a:p>
          <a:p>
            <a:r>
              <a:rPr lang="en-US" sz="800" dirty="0"/>
              <a:t>PROGAMMING III</a:t>
            </a:r>
          </a:p>
          <a:p>
            <a:r>
              <a:rPr lang="en-US" sz="800" dirty="0"/>
              <a:t>HOME:JESUS(</a:t>
            </a:r>
            <a:r>
              <a:rPr lang="en-US" sz="800" dirty="0" err="1"/>
              <a:t>dr</a:t>
            </a:r>
            <a:r>
              <a:rPr lang="en-US" sz="800" dirty="0"/>
              <a:t> Zimmerman(</a:t>
            </a:r>
            <a:r>
              <a:rPr lang="en-US" sz="800" dirty="0" err="1"/>
              <a:t>tranl</a:t>
            </a:r>
            <a:r>
              <a:rPr lang="en-US" sz="800" dirty="0"/>
              <a:t>) carpenter)</a:t>
            </a:r>
          </a:p>
          <a:p>
            <a:r>
              <a:rPr lang="en-US" sz="800" dirty="0"/>
              <a:t>HAMBURG</a:t>
            </a:r>
          </a:p>
        </p:txBody>
      </p:sp>
      <p:pic>
        <p:nvPicPr>
          <p:cNvPr id="122" name="Picture 121">
            <a:extLst>
              <a:ext uri="{FF2B5EF4-FFF2-40B4-BE49-F238E27FC236}">
                <a16:creationId xmlns:a16="http://schemas.microsoft.com/office/drawing/2014/main" id="{8B18512A-D30E-41C6-AD84-F6450F0BAA6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26043" y="1809452"/>
            <a:ext cx="628355" cy="628355"/>
          </a:xfrm>
          <a:prstGeom prst="rect">
            <a:avLst/>
          </a:prstGeom>
        </p:spPr>
      </p:pic>
      <p:pic>
        <p:nvPicPr>
          <p:cNvPr id="123" name="Picture 122">
            <a:extLst>
              <a:ext uri="{FF2B5EF4-FFF2-40B4-BE49-F238E27FC236}">
                <a16:creationId xmlns:a16="http://schemas.microsoft.com/office/drawing/2014/main" id="{2F62BAC6-7686-4731-A712-49F4101CFE09}"/>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52388" y="1138816"/>
            <a:ext cx="628355" cy="628355"/>
          </a:xfrm>
          <a:prstGeom prst="rect">
            <a:avLst/>
          </a:prstGeom>
        </p:spPr>
      </p:pic>
      <p:sp>
        <p:nvSpPr>
          <p:cNvPr id="124" name="Rectangle 123">
            <a:extLst>
              <a:ext uri="{FF2B5EF4-FFF2-40B4-BE49-F238E27FC236}">
                <a16:creationId xmlns:a16="http://schemas.microsoft.com/office/drawing/2014/main" id="{BC243713-0718-46BB-AB09-306E262B5164}"/>
              </a:ext>
            </a:extLst>
          </p:cNvPr>
          <p:cNvSpPr/>
          <p:nvPr/>
        </p:nvSpPr>
        <p:spPr>
          <a:xfrm>
            <a:off x="4361349" y="1530244"/>
            <a:ext cx="870495" cy="369332"/>
          </a:xfrm>
          <a:prstGeom prst="rect">
            <a:avLst/>
          </a:prstGeom>
        </p:spPr>
        <p:txBody>
          <a:bodyPr wrap="none">
            <a:spAutoFit/>
          </a:bodyPr>
          <a:lstStyle/>
          <a:p>
            <a:r>
              <a:rPr lang="en-US" b="1" dirty="0"/>
              <a:t>INT IPX</a:t>
            </a:r>
          </a:p>
        </p:txBody>
      </p:sp>
      <p:sp>
        <p:nvSpPr>
          <p:cNvPr id="125" name="TextBox 124">
            <a:extLst>
              <a:ext uri="{FF2B5EF4-FFF2-40B4-BE49-F238E27FC236}">
                <a16:creationId xmlns:a16="http://schemas.microsoft.com/office/drawing/2014/main" id="{0D811F54-F75B-411E-A064-3E9A34D9F672}"/>
              </a:ext>
            </a:extLst>
          </p:cNvPr>
          <p:cNvSpPr txBox="1"/>
          <p:nvPr/>
        </p:nvSpPr>
        <p:spPr>
          <a:xfrm>
            <a:off x="10526717" y="1306861"/>
            <a:ext cx="1665284" cy="369332"/>
          </a:xfrm>
          <a:prstGeom prst="rect">
            <a:avLst/>
          </a:prstGeom>
          <a:solidFill>
            <a:srgbClr val="C00000"/>
          </a:solidFill>
        </p:spPr>
        <p:txBody>
          <a:bodyPr wrap="square" rtlCol="0">
            <a:spAutoFit/>
          </a:bodyPr>
          <a:lstStyle/>
          <a:p>
            <a:r>
              <a:rPr lang="en-US" dirty="0">
                <a:solidFill>
                  <a:schemeClr val="bg1"/>
                </a:solidFill>
              </a:rPr>
              <a:t>GOSPEL</a:t>
            </a:r>
          </a:p>
        </p:txBody>
      </p:sp>
      <p:sp>
        <p:nvSpPr>
          <p:cNvPr id="126" name="Rectangle 125">
            <a:extLst>
              <a:ext uri="{FF2B5EF4-FFF2-40B4-BE49-F238E27FC236}">
                <a16:creationId xmlns:a16="http://schemas.microsoft.com/office/drawing/2014/main" id="{A9FC6B8B-DF56-40CB-9EE9-90C1857AE60E}"/>
              </a:ext>
            </a:extLst>
          </p:cNvPr>
          <p:cNvSpPr/>
          <p:nvPr/>
        </p:nvSpPr>
        <p:spPr>
          <a:xfrm>
            <a:off x="5047962" y="1274853"/>
            <a:ext cx="1366605" cy="36933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5BE79C49-F27C-45B7-B2F6-260236418AD7}"/>
              </a:ext>
            </a:extLst>
          </p:cNvPr>
          <p:cNvSpPr/>
          <p:nvPr/>
        </p:nvSpPr>
        <p:spPr>
          <a:xfrm>
            <a:off x="5046552" y="1251582"/>
            <a:ext cx="268141" cy="38558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0F747C28-16AF-4994-9C2B-4F73ED4BE9C6}"/>
              </a:ext>
            </a:extLst>
          </p:cNvPr>
          <p:cNvSpPr txBox="1"/>
          <p:nvPr/>
        </p:nvSpPr>
        <p:spPr>
          <a:xfrm>
            <a:off x="5857903" y="1313519"/>
            <a:ext cx="617028" cy="369332"/>
          </a:xfrm>
          <a:prstGeom prst="rect">
            <a:avLst/>
          </a:prstGeom>
          <a:noFill/>
        </p:spPr>
        <p:txBody>
          <a:bodyPr wrap="none" rtlCol="0">
            <a:spAutoFit/>
          </a:bodyPr>
          <a:lstStyle/>
          <a:p>
            <a:r>
              <a:rPr lang="en-US" dirty="0">
                <a:solidFill>
                  <a:schemeClr val="bg1"/>
                </a:solidFill>
              </a:rPr>
              <a:t>-SFO</a:t>
            </a:r>
          </a:p>
        </p:txBody>
      </p:sp>
      <p:sp>
        <p:nvSpPr>
          <p:cNvPr id="129" name="TextBox 128">
            <a:extLst>
              <a:ext uri="{FF2B5EF4-FFF2-40B4-BE49-F238E27FC236}">
                <a16:creationId xmlns:a16="http://schemas.microsoft.com/office/drawing/2014/main" id="{BE402CE4-7728-4DA9-9C44-B2860C0B3588}"/>
              </a:ext>
            </a:extLst>
          </p:cNvPr>
          <p:cNvSpPr txBox="1"/>
          <p:nvPr/>
        </p:nvSpPr>
        <p:spPr>
          <a:xfrm>
            <a:off x="5268675" y="1344939"/>
            <a:ext cx="716863" cy="215444"/>
          </a:xfrm>
          <a:prstGeom prst="rect">
            <a:avLst/>
          </a:prstGeom>
          <a:noFill/>
        </p:spPr>
        <p:txBody>
          <a:bodyPr wrap="none" rtlCol="0">
            <a:spAutoFit/>
          </a:bodyPr>
          <a:lstStyle/>
          <a:p>
            <a:r>
              <a:rPr lang="en-US" sz="800" dirty="0">
                <a:solidFill>
                  <a:schemeClr val="bg1"/>
                </a:solidFill>
              </a:rPr>
              <a:t>RHEIN-MAIN</a:t>
            </a:r>
          </a:p>
        </p:txBody>
      </p:sp>
      <p:sp>
        <p:nvSpPr>
          <p:cNvPr id="130" name="TextBox 129">
            <a:extLst>
              <a:ext uri="{FF2B5EF4-FFF2-40B4-BE49-F238E27FC236}">
                <a16:creationId xmlns:a16="http://schemas.microsoft.com/office/drawing/2014/main" id="{BEBDA84E-AA53-4B97-9C28-17484AB25696}"/>
              </a:ext>
            </a:extLst>
          </p:cNvPr>
          <p:cNvSpPr txBox="1"/>
          <p:nvPr/>
        </p:nvSpPr>
        <p:spPr>
          <a:xfrm>
            <a:off x="8669680" y="1196101"/>
            <a:ext cx="1996059" cy="461665"/>
          </a:xfrm>
          <a:prstGeom prst="rect">
            <a:avLst/>
          </a:prstGeom>
          <a:noFill/>
        </p:spPr>
        <p:txBody>
          <a:bodyPr wrap="none" rtlCol="0">
            <a:spAutoFit/>
          </a:bodyPr>
          <a:lstStyle/>
          <a:p>
            <a:r>
              <a:rPr lang="en-US" sz="800" dirty="0"/>
              <a:t>WW2.LABOR CODE.CIVIEL CODE.§187.PREA</a:t>
            </a:r>
          </a:p>
          <a:p>
            <a:r>
              <a:rPr lang="en-US" sz="800" dirty="0"/>
              <a:t>CHECKPINT CHARLIE</a:t>
            </a:r>
          </a:p>
          <a:p>
            <a:r>
              <a:rPr lang="en-US" sz="800" strike="sngStrike" dirty="0" err="1"/>
              <a:t>Angela.braun</a:t>
            </a:r>
            <a:endParaRPr lang="en-US" sz="800" strike="sngStrike" dirty="0"/>
          </a:p>
        </p:txBody>
      </p:sp>
      <p:pic>
        <p:nvPicPr>
          <p:cNvPr id="131" name="Picture 130">
            <a:extLst>
              <a:ext uri="{FF2B5EF4-FFF2-40B4-BE49-F238E27FC236}">
                <a16:creationId xmlns:a16="http://schemas.microsoft.com/office/drawing/2014/main" id="{3BD211C3-456A-42BE-9528-A1DF829193E8}"/>
              </a:ext>
            </a:extLst>
          </p:cNvPr>
          <p:cNvPicPr>
            <a:picLocks noChangeAspect="1"/>
          </p:cNvPicPr>
          <p:nvPr/>
        </p:nvPicPr>
        <p:blipFill>
          <a:blip r:embed="rId20"/>
          <a:stretch>
            <a:fillRect/>
          </a:stretch>
        </p:blipFill>
        <p:spPr>
          <a:xfrm>
            <a:off x="7398830" y="1930940"/>
            <a:ext cx="1132792" cy="724987"/>
          </a:xfrm>
          <a:prstGeom prst="rect">
            <a:avLst/>
          </a:prstGeom>
        </p:spPr>
      </p:pic>
      <p:cxnSp>
        <p:nvCxnSpPr>
          <p:cNvPr id="133" name="Straight Connector 132">
            <a:extLst>
              <a:ext uri="{FF2B5EF4-FFF2-40B4-BE49-F238E27FC236}">
                <a16:creationId xmlns:a16="http://schemas.microsoft.com/office/drawing/2014/main" id="{B69B107B-E913-4DAE-83DB-6421DD3D4AB4}"/>
              </a:ext>
            </a:extLst>
          </p:cNvPr>
          <p:cNvCxnSpPr/>
          <p:nvPr/>
        </p:nvCxnSpPr>
        <p:spPr>
          <a:xfrm flipV="1">
            <a:off x="6555929" y="1827385"/>
            <a:ext cx="2211222" cy="78161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34" name="Rectangle 133">
            <a:extLst>
              <a:ext uri="{FF2B5EF4-FFF2-40B4-BE49-F238E27FC236}">
                <a16:creationId xmlns:a16="http://schemas.microsoft.com/office/drawing/2014/main" id="{BF13CA41-C34E-4A6F-A332-7278C2B8D4BA}"/>
              </a:ext>
            </a:extLst>
          </p:cNvPr>
          <p:cNvSpPr/>
          <p:nvPr/>
        </p:nvSpPr>
        <p:spPr>
          <a:xfrm>
            <a:off x="6643006" y="1520669"/>
            <a:ext cx="2174818" cy="109722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6" name="Straight Connector 135">
            <a:extLst>
              <a:ext uri="{FF2B5EF4-FFF2-40B4-BE49-F238E27FC236}">
                <a16:creationId xmlns:a16="http://schemas.microsoft.com/office/drawing/2014/main" id="{42B92332-FF92-4ACE-8E11-C1B4F70E0676}"/>
              </a:ext>
            </a:extLst>
          </p:cNvPr>
          <p:cNvCxnSpPr/>
          <p:nvPr/>
        </p:nvCxnSpPr>
        <p:spPr>
          <a:xfrm>
            <a:off x="6901765" y="1596335"/>
            <a:ext cx="1916059" cy="949539"/>
          </a:xfrm>
          <a:prstGeom prst="line">
            <a:avLst/>
          </a:prstGeom>
        </p:spPr>
        <p:style>
          <a:lnRef idx="1">
            <a:schemeClr val="accent1"/>
          </a:lnRef>
          <a:fillRef idx="0">
            <a:schemeClr val="accent1"/>
          </a:fillRef>
          <a:effectRef idx="0">
            <a:schemeClr val="accent1"/>
          </a:effectRef>
          <a:fontRef idx="minor">
            <a:schemeClr val="tx1"/>
          </a:fontRef>
        </p:style>
      </p:cxnSp>
      <p:sp>
        <p:nvSpPr>
          <p:cNvPr id="138" name="Cube 137">
            <a:extLst>
              <a:ext uri="{FF2B5EF4-FFF2-40B4-BE49-F238E27FC236}">
                <a16:creationId xmlns:a16="http://schemas.microsoft.com/office/drawing/2014/main" id="{28CFEF0E-7FA5-4CB5-A5AF-A68C974E6634}"/>
              </a:ext>
            </a:extLst>
          </p:cNvPr>
          <p:cNvSpPr/>
          <p:nvPr/>
        </p:nvSpPr>
        <p:spPr>
          <a:xfrm>
            <a:off x="4216371" y="869605"/>
            <a:ext cx="1464927" cy="2953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cxnSp>
        <p:nvCxnSpPr>
          <p:cNvPr id="140" name="Straight Connector 139">
            <a:extLst>
              <a:ext uri="{FF2B5EF4-FFF2-40B4-BE49-F238E27FC236}">
                <a16:creationId xmlns:a16="http://schemas.microsoft.com/office/drawing/2014/main" id="{8DB3FD72-BEE2-4660-AA00-F76ADC235B15}"/>
              </a:ext>
            </a:extLst>
          </p:cNvPr>
          <p:cNvCxnSpPr>
            <a:endCxn id="138" idx="4"/>
          </p:cNvCxnSpPr>
          <p:nvPr/>
        </p:nvCxnSpPr>
        <p:spPr>
          <a:xfrm flipV="1">
            <a:off x="4539305" y="1054218"/>
            <a:ext cx="1068148" cy="398775"/>
          </a:xfrm>
          <a:prstGeom prst="line">
            <a:avLst/>
          </a:prstGeom>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51D56127-8834-4F5C-B96B-932E9EF272E3}"/>
              </a:ext>
            </a:extLst>
          </p:cNvPr>
          <p:cNvSpPr txBox="1"/>
          <p:nvPr/>
        </p:nvSpPr>
        <p:spPr>
          <a:xfrm>
            <a:off x="1853620" y="1211839"/>
            <a:ext cx="1740092" cy="523220"/>
          </a:xfrm>
          <a:prstGeom prst="rect">
            <a:avLst/>
          </a:prstGeom>
          <a:noFill/>
        </p:spPr>
        <p:txBody>
          <a:bodyPr wrap="none" rtlCol="0">
            <a:spAutoFit/>
          </a:bodyPr>
          <a:lstStyle/>
          <a:p>
            <a:r>
              <a:rPr lang="en-US" sz="2800" b="1" dirty="0"/>
              <a:t>HEVEN(LY)</a:t>
            </a:r>
          </a:p>
        </p:txBody>
      </p:sp>
      <p:sp>
        <p:nvSpPr>
          <p:cNvPr id="146" name="Rectangle 145">
            <a:extLst>
              <a:ext uri="{FF2B5EF4-FFF2-40B4-BE49-F238E27FC236}">
                <a16:creationId xmlns:a16="http://schemas.microsoft.com/office/drawing/2014/main" id="{0CC4596F-768A-4B39-88A3-E0FC3C34F47A}"/>
              </a:ext>
            </a:extLst>
          </p:cNvPr>
          <p:cNvSpPr/>
          <p:nvPr/>
        </p:nvSpPr>
        <p:spPr>
          <a:xfrm>
            <a:off x="10103201" y="2311861"/>
            <a:ext cx="1640576" cy="168165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id="{26301E73-D7AC-4486-AE86-2F04E35C137D}"/>
              </a:ext>
            </a:extLst>
          </p:cNvPr>
          <p:cNvCxnSpPr>
            <a:cxnSpLocks/>
          </p:cNvCxnSpPr>
          <p:nvPr/>
        </p:nvCxnSpPr>
        <p:spPr>
          <a:xfrm flipV="1">
            <a:off x="9973528" y="2314767"/>
            <a:ext cx="1858939" cy="161536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04131893-D0C4-4AD1-A153-730A0DA91B63}"/>
              </a:ext>
            </a:extLst>
          </p:cNvPr>
          <p:cNvSpPr txBox="1"/>
          <p:nvPr/>
        </p:nvSpPr>
        <p:spPr>
          <a:xfrm>
            <a:off x="-17060" y="2255141"/>
            <a:ext cx="652743" cy="369332"/>
          </a:xfrm>
          <a:prstGeom prst="rect">
            <a:avLst/>
          </a:prstGeom>
          <a:noFill/>
        </p:spPr>
        <p:txBody>
          <a:bodyPr wrap="none" rtlCol="0">
            <a:spAutoFit/>
          </a:bodyPr>
          <a:lstStyle/>
          <a:p>
            <a:r>
              <a:rPr lang="en-US" dirty="0"/>
              <a:t>1991</a:t>
            </a:r>
          </a:p>
        </p:txBody>
      </p:sp>
      <p:sp>
        <p:nvSpPr>
          <p:cNvPr id="149" name="Cloud 148">
            <a:extLst>
              <a:ext uri="{FF2B5EF4-FFF2-40B4-BE49-F238E27FC236}">
                <a16:creationId xmlns:a16="http://schemas.microsoft.com/office/drawing/2014/main" id="{8D14B567-A682-4759-A344-B1D4939CA54A}"/>
              </a:ext>
            </a:extLst>
          </p:cNvPr>
          <p:cNvSpPr/>
          <p:nvPr/>
        </p:nvSpPr>
        <p:spPr>
          <a:xfrm>
            <a:off x="2221328" y="1757120"/>
            <a:ext cx="1105038" cy="588148"/>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a:extLst>
              <a:ext uri="{FF2B5EF4-FFF2-40B4-BE49-F238E27FC236}">
                <a16:creationId xmlns:a16="http://schemas.microsoft.com/office/drawing/2014/main" id="{37C203C1-96EE-4EC9-B491-FC923E8F5D02}"/>
              </a:ext>
            </a:extLst>
          </p:cNvPr>
          <p:cNvCxnSpPr/>
          <p:nvPr/>
        </p:nvCxnSpPr>
        <p:spPr>
          <a:xfrm>
            <a:off x="64141" y="1749413"/>
            <a:ext cx="12127859" cy="0"/>
          </a:xfrm>
          <a:prstGeom prst="line">
            <a:avLst/>
          </a:prstGeom>
        </p:spPr>
        <p:style>
          <a:lnRef idx="1">
            <a:schemeClr val="accent1"/>
          </a:lnRef>
          <a:fillRef idx="0">
            <a:schemeClr val="accent1"/>
          </a:fillRef>
          <a:effectRef idx="0">
            <a:schemeClr val="accent1"/>
          </a:effectRef>
          <a:fontRef idx="minor">
            <a:schemeClr val="tx1"/>
          </a:fontRef>
        </p:style>
      </p:cxnSp>
      <p:pic>
        <p:nvPicPr>
          <p:cNvPr id="75" name="Picture 74">
            <a:extLst>
              <a:ext uri="{FF2B5EF4-FFF2-40B4-BE49-F238E27FC236}">
                <a16:creationId xmlns:a16="http://schemas.microsoft.com/office/drawing/2014/main" id="{8EF14975-CB1D-4B4D-B66F-E8576766DA5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663221" y="1872704"/>
            <a:ext cx="448267" cy="344955"/>
          </a:xfrm>
          <a:prstGeom prst="rect">
            <a:avLst/>
          </a:prstGeom>
        </p:spPr>
      </p:pic>
      <p:sp>
        <p:nvSpPr>
          <p:cNvPr id="150" name="TextBox 149">
            <a:extLst>
              <a:ext uri="{FF2B5EF4-FFF2-40B4-BE49-F238E27FC236}">
                <a16:creationId xmlns:a16="http://schemas.microsoft.com/office/drawing/2014/main" id="{EDDF6379-F5A5-4C32-91F9-D53ACC43D708}"/>
              </a:ext>
            </a:extLst>
          </p:cNvPr>
          <p:cNvSpPr txBox="1"/>
          <p:nvPr/>
        </p:nvSpPr>
        <p:spPr>
          <a:xfrm>
            <a:off x="-72724" y="1014450"/>
            <a:ext cx="652743" cy="369332"/>
          </a:xfrm>
          <a:prstGeom prst="rect">
            <a:avLst/>
          </a:prstGeom>
          <a:noFill/>
        </p:spPr>
        <p:txBody>
          <a:bodyPr wrap="none" rtlCol="0">
            <a:spAutoFit/>
          </a:bodyPr>
          <a:lstStyle/>
          <a:p>
            <a:r>
              <a:rPr lang="en-US" dirty="0"/>
              <a:t>1988</a:t>
            </a:r>
          </a:p>
        </p:txBody>
      </p:sp>
      <p:sp>
        <p:nvSpPr>
          <p:cNvPr id="151" name="Cloud 150">
            <a:extLst>
              <a:ext uri="{FF2B5EF4-FFF2-40B4-BE49-F238E27FC236}">
                <a16:creationId xmlns:a16="http://schemas.microsoft.com/office/drawing/2014/main" id="{E3E96CE7-FBD6-4B5D-8C1A-70E035230A5D}"/>
              </a:ext>
            </a:extLst>
          </p:cNvPr>
          <p:cNvSpPr/>
          <p:nvPr/>
        </p:nvSpPr>
        <p:spPr>
          <a:xfrm>
            <a:off x="430913" y="1145978"/>
            <a:ext cx="466358" cy="391321"/>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extBox 151">
            <a:extLst>
              <a:ext uri="{FF2B5EF4-FFF2-40B4-BE49-F238E27FC236}">
                <a16:creationId xmlns:a16="http://schemas.microsoft.com/office/drawing/2014/main" id="{F2C73686-4660-48C3-A68E-8CD1939F93D3}"/>
              </a:ext>
            </a:extLst>
          </p:cNvPr>
          <p:cNvSpPr txBox="1"/>
          <p:nvPr/>
        </p:nvSpPr>
        <p:spPr>
          <a:xfrm>
            <a:off x="442478" y="1078085"/>
            <a:ext cx="466794" cy="215444"/>
          </a:xfrm>
          <a:prstGeom prst="rect">
            <a:avLst/>
          </a:prstGeom>
          <a:noFill/>
        </p:spPr>
        <p:txBody>
          <a:bodyPr wrap="none" rtlCol="0">
            <a:spAutoFit/>
          </a:bodyPr>
          <a:lstStyle/>
          <a:p>
            <a:r>
              <a:rPr lang="en-US" sz="800" strike="sngStrike" dirty="0" err="1"/>
              <a:t>Frezno</a:t>
            </a:r>
            <a:endParaRPr lang="en-US" sz="800" strike="sngStrike" dirty="0"/>
          </a:p>
        </p:txBody>
      </p:sp>
      <p:sp>
        <p:nvSpPr>
          <p:cNvPr id="153" name="Rectangle 152">
            <a:extLst>
              <a:ext uri="{FF2B5EF4-FFF2-40B4-BE49-F238E27FC236}">
                <a16:creationId xmlns:a16="http://schemas.microsoft.com/office/drawing/2014/main" id="{07EA7579-FC6C-4212-945C-E06C4251F230}"/>
              </a:ext>
            </a:extLst>
          </p:cNvPr>
          <p:cNvSpPr/>
          <p:nvPr/>
        </p:nvSpPr>
        <p:spPr>
          <a:xfrm>
            <a:off x="-58589" y="1208784"/>
            <a:ext cx="1096775" cy="215444"/>
          </a:xfrm>
          <a:prstGeom prst="rect">
            <a:avLst/>
          </a:prstGeom>
        </p:spPr>
        <p:txBody>
          <a:bodyPr wrap="none">
            <a:spAutoFit/>
          </a:bodyPr>
          <a:lstStyle/>
          <a:p>
            <a:r>
              <a:rPr lang="en-US" sz="800" dirty="0"/>
              <a:t>G.HOMICIDE:KYRSTAL</a:t>
            </a:r>
          </a:p>
        </p:txBody>
      </p:sp>
      <p:sp>
        <p:nvSpPr>
          <p:cNvPr id="155" name="Cube 154">
            <a:extLst>
              <a:ext uri="{FF2B5EF4-FFF2-40B4-BE49-F238E27FC236}">
                <a16:creationId xmlns:a16="http://schemas.microsoft.com/office/drawing/2014/main" id="{2D2835A1-5773-4EDB-900F-B6CB19AFA98F}"/>
              </a:ext>
            </a:extLst>
          </p:cNvPr>
          <p:cNvSpPr/>
          <p:nvPr/>
        </p:nvSpPr>
        <p:spPr>
          <a:xfrm>
            <a:off x="164832" y="1229803"/>
            <a:ext cx="719076" cy="29538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156" name="TextBox 155">
            <a:extLst>
              <a:ext uri="{FF2B5EF4-FFF2-40B4-BE49-F238E27FC236}">
                <a16:creationId xmlns:a16="http://schemas.microsoft.com/office/drawing/2014/main" id="{C4ACBC24-6788-46DD-83F4-35C9370C1568}"/>
              </a:ext>
            </a:extLst>
          </p:cNvPr>
          <p:cNvSpPr txBox="1"/>
          <p:nvPr/>
        </p:nvSpPr>
        <p:spPr>
          <a:xfrm>
            <a:off x="10091236" y="2128206"/>
            <a:ext cx="1303562" cy="215444"/>
          </a:xfrm>
          <a:prstGeom prst="rect">
            <a:avLst/>
          </a:prstGeom>
          <a:noFill/>
        </p:spPr>
        <p:txBody>
          <a:bodyPr wrap="none" rtlCol="0">
            <a:spAutoFit/>
          </a:bodyPr>
          <a:lstStyle/>
          <a:p>
            <a:r>
              <a:rPr lang="en-US" sz="800" dirty="0"/>
              <a:t>41.~int32.CPVA.§187.PREA</a:t>
            </a:r>
          </a:p>
        </p:txBody>
      </p:sp>
      <p:pic>
        <p:nvPicPr>
          <p:cNvPr id="33" name="Picture 32">
            <a:extLst>
              <a:ext uri="{FF2B5EF4-FFF2-40B4-BE49-F238E27FC236}">
                <a16:creationId xmlns:a16="http://schemas.microsoft.com/office/drawing/2014/main" id="{F14FED21-E6C7-4508-96E1-4D1918C9BB0D}"/>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138956" y="2949196"/>
            <a:ext cx="708783" cy="465698"/>
          </a:xfrm>
          <a:prstGeom prst="rect">
            <a:avLst/>
          </a:prstGeom>
        </p:spPr>
      </p:pic>
      <p:pic>
        <p:nvPicPr>
          <p:cNvPr id="157" name="Picture 156">
            <a:extLst>
              <a:ext uri="{FF2B5EF4-FFF2-40B4-BE49-F238E27FC236}">
                <a16:creationId xmlns:a16="http://schemas.microsoft.com/office/drawing/2014/main" id="{F8383839-2F59-4E7C-9B72-889DBAC2B7FA}"/>
              </a:ext>
            </a:extLst>
          </p:cNvPr>
          <p:cNvPicPr>
            <a:picLocks noChangeAspect="1"/>
          </p:cNvPicPr>
          <p:nvPr/>
        </p:nvPicPr>
        <p:blipFill>
          <a:blip r:embed="rId23"/>
          <a:stretch>
            <a:fillRect/>
          </a:stretch>
        </p:blipFill>
        <p:spPr>
          <a:xfrm>
            <a:off x="11343354" y="2960046"/>
            <a:ext cx="436178" cy="560263"/>
          </a:xfrm>
          <a:prstGeom prst="rect">
            <a:avLst/>
          </a:prstGeom>
        </p:spPr>
      </p:pic>
      <p:pic>
        <p:nvPicPr>
          <p:cNvPr id="29" name="Picture 28">
            <a:extLst>
              <a:ext uri="{FF2B5EF4-FFF2-40B4-BE49-F238E27FC236}">
                <a16:creationId xmlns:a16="http://schemas.microsoft.com/office/drawing/2014/main" id="{2F5D55CB-4E75-4F95-B68A-D8851E8B974D}"/>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064549" y="3397453"/>
            <a:ext cx="678468" cy="497198"/>
          </a:xfrm>
          <a:prstGeom prst="rect">
            <a:avLst/>
          </a:prstGeom>
        </p:spPr>
      </p:pic>
      <p:pic>
        <p:nvPicPr>
          <p:cNvPr id="35" name="Picture 34">
            <a:extLst>
              <a:ext uri="{FF2B5EF4-FFF2-40B4-BE49-F238E27FC236}">
                <a16:creationId xmlns:a16="http://schemas.microsoft.com/office/drawing/2014/main" id="{A08E14B8-4374-4EF6-8DA1-813132496055}"/>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1277730" y="3477237"/>
            <a:ext cx="675460" cy="449488"/>
          </a:xfrm>
          <a:prstGeom prst="rect">
            <a:avLst/>
          </a:prstGeom>
        </p:spPr>
      </p:pic>
      <p:sp>
        <p:nvSpPr>
          <p:cNvPr id="158" name="TextBox 157">
            <a:extLst>
              <a:ext uri="{FF2B5EF4-FFF2-40B4-BE49-F238E27FC236}">
                <a16:creationId xmlns:a16="http://schemas.microsoft.com/office/drawing/2014/main" id="{D0ADC17B-F3FB-4D1A-98F4-C55A6079D54C}"/>
              </a:ext>
            </a:extLst>
          </p:cNvPr>
          <p:cNvSpPr txBox="1"/>
          <p:nvPr/>
        </p:nvSpPr>
        <p:spPr>
          <a:xfrm>
            <a:off x="6244905" y="3768322"/>
            <a:ext cx="4493731" cy="369332"/>
          </a:xfrm>
          <a:prstGeom prst="rect">
            <a:avLst/>
          </a:prstGeom>
          <a:noFill/>
        </p:spPr>
        <p:txBody>
          <a:bodyPr wrap="none" rtlCol="0">
            <a:spAutoFit/>
          </a:bodyPr>
          <a:lstStyle/>
          <a:p>
            <a:r>
              <a:rPr lang="en-US" dirty="0" err="1"/>
              <a:t>HOMCE:KYSTAL.</a:t>
            </a:r>
            <a:r>
              <a:rPr lang="en-US" strike="sngStrike" dirty="0" err="1"/>
              <a:t>pyramid</a:t>
            </a:r>
            <a:r>
              <a:rPr lang="en-US" strike="sngStrike" dirty="0"/>
              <a:t>(-ski)/</a:t>
            </a:r>
            <a:r>
              <a:rPr lang="en-US" strike="sngStrike" dirty="0" err="1"/>
              <a:t>eval.docuemtns</a:t>
            </a:r>
            <a:endParaRPr lang="en-US" strike="sngStrike" dirty="0"/>
          </a:p>
        </p:txBody>
      </p:sp>
      <p:cxnSp>
        <p:nvCxnSpPr>
          <p:cNvPr id="160" name="Straight Arrow Connector 159">
            <a:extLst>
              <a:ext uri="{FF2B5EF4-FFF2-40B4-BE49-F238E27FC236}">
                <a16:creationId xmlns:a16="http://schemas.microsoft.com/office/drawing/2014/main" id="{31101B2F-AEA8-4062-98C8-41B4E708FAE8}"/>
              </a:ext>
            </a:extLst>
          </p:cNvPr>
          <p:cNvCxnSpPr/>
          <p:nvPr/>
        </p:nvCxnSpPr>
        <p:spPr>
          <a:xfrm>
            <a:off x="9172989" y="3357296"/>
            <a:ext cx="770837" cy="2343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9C738811-4A17-458D-8D8E-843379B1BDB9}"/>
              </a:ext>
            </a:extLst>
          </p:cNvPr>
          <p:cNvCxnSpPr/>
          <p:nvPr/>
        </p:nvCxnSpPr>
        <p:spPr>
          <a:xfrm>
            <a:off x="9340302" y="2519052"/>
            <a:ext cx="2579122" cy="6825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6A7F3F14-B3AE-449C-B910-C84473F8D02A}"/>
              </a:ext>
            </a:extLst>
          </p:cNvPr>
          <p:cNvSpPr txBox="1"/>
          <p:nvPr/>
        </p:nvSpPr>
        <p:spPr>
          <a:xfrm>
            <a:off x="9092291" y="2350059"/>
            <a:ext cx="595035" cy="215444"/>
          </a:xfrm>
          <a:prstGeom prst="rect">
            <a:avLst/>
          </a:prstGeom>
          <a:noFill/>
        </p:spPr>
        <p:txBody>
          <a:bodyPr wrap="none" rtlCol="0">
            <a:spAutoFit/>
          </a:bodyPr>
          <a:lstStyle/>
          <a:p>
            <a:r>
              <a:rPr lang="en-US" sz="800" strike="sngStrike" dirty="0"/>
              <a:t>Ski-</a:t>
            </a:r>
            <a:r>
              <a:rPr lang="en-US" sz="800" strike="sngStrike" dirty="0" err="1"/>
              <a:t>itlaien</a:t>
            </a:r>
            <a:endParaRPr lang="en-US" sz="800" strike="sngStrike" dirty="0"/>
          </a:p>
        </p:txBody>
      </p:sp>
      <p:sp>
        <p:nvSpPr>
          <p:cNvPr id="164" name="TextBox 163">
            <a:extLst>
              <a:ext uri="{FF2B5EF4-FFF2-40B4-BE49-F238E27FC236}">
                <a16:creationId xmlns:a16="http://schemas.microsoft.com/office/drawing/2014/main" id="{4A032BAA-1743-49E0-9D1E-96DA9BED43E0}"/>
              </a:ext>
            </a:extLst>
          </p:cNvPr>
          <p:cNvSpPr txBox="1"/>
          <p:nvPr/>
        </p:nvSpPr>
        <p:spPr>
          <a:xfrm>
            <a:off x="8882878" y="3141852"/>
            <a:ext cx="675185" cy="215444"/>
          </a:xfrm>
          <a:prstGeom prst="rect">
            <a:avLst/>
          </a:prstGeom>
          <a:noFill/>
        </p:spPr>
        <p:txBody>
          <a:bodyPr wrap="none" rtlCol="0">
            <a:spAutoFit/>
          </a:bodyPr>
          <a:lstStyle/>
          <a:p>
            <a:r>
              <a:rPr lang="en-US" sz="800" strike="sngStrike" dirty="0"/>
              <a:t>Ski-</a:t>
            </a:r>
            <a:r>
              <a:rPr lang="en-US" sz="800" strike="sngStrike" dirty="0" err="1"/>
              <a:t>austiran</a:t>
            </a:r>
            <a:endParaRPr lang="en-US" sz="800" strike="sngStrike" dirty="0"/>
          </a:p>
        </p:txBody>
      </p:sp>
      <p:cxnSp>
        <p:nvCxnSpPr>
          <p:cNvPr id="166" name="Straight Connector 165">
            <a:extLst>
              <a:ext uri="{FF2B5EF4-FFF2-40B4-BE49-F238E27FC236}">
                <a16:creationId xmlns:a16="http://schemas.microsoft.com/office/drawing/2014/main" id="{76947319-F860-4B8D-BBED-925BCD361C1F}"/>
              </a:ext>
            </a:extLst>
          </p:cNvPr>
          <p:cNvCxnSpPr/>
          <p:nvPr/>
        </p:nvCxnSpPr>
        <p:spPr>
          <a:xfrm flipV="1">
            <a:off x="2401126" y="1866051"/>
            <a:ext cx="968398" cy="246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C9FD258-E6BD-47F5-A0D2-DC4BFE40766B}"/>
              </a:ext>
            </a:extLst>
          </p:cNvPr>
          <p:cNvCxnSpPr/>
          <p:nvPr/>
        </p:nvCxnSpPr>
        <p:spPr>
          <a:xfrm>
            <a:off x="180975" y="2484746"/>
            <a:ext cx="12127859" cy="0"/>
          </a:xfrm>
          <a:prstGeom prst="line">
            <a:avLst/>
          </a:prstGeom>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992789C8-10D3-4521-B2DA-F3D788D9303D}"/>
              </a:ext>
            </a:extLst>
          </p:cNvPr>
          <p:cNvSpPr txBox="1"/>
          <p:nvPr/>
        </p:nvSpPr>
        <p:spPr>
          <a:xfrm>
            <a:off x="11690159" y="2820895"/>
            <a:ext cx="753732" cy="646331"/>
          </a:xfrm>
          <a:prstGeom prst="rect">
            <a:avLst/>
          </a:prstGeom>
          <a:noFill/>
        </p:spPr>
        <p:txBody>
          <a:bodyPr wrap="none" rtlCol="0">
            <a:spAutoFit/>
          </a:bodyPr>
          <a:lstStyle/>
          <a:p>
            <a:r>
              <a:rPr lang="en-US" dirty="0"/>
              <a:t>Salem</a:t>
            </a:r>
          </a:p>
          <a:p>
            <a:r>
              <a:rPr lang="en-US" dirty="0"/>
              <a:t>[0,1]</a:t>
            </a:r>
          </a:p>
        </p:txBody>
      </p:sp>
      <p:sp>
        <p:nvSpPr>
          <p:cNvPr id="169" name="TextBox 168">
            <a:extLst>
              <a:ext uri="{FF2B5EF4-FFF2-40B4-BE49-F238E27FC236}">
                <a16:creationId xmlns:a16="http://schemas.microsoft.com/office/drawing/2014/main" id="{48886C96-9EB8-4A85-8ED9-BCC42DA7D2A2}"/>
              </a:ext>
            </a:extLst>
          </p:cNvPr>
          <p:cNvSpPr txBox="1"/>
          <p:nvPr/>
        </p:nvSpPr>
        <p:spPr>
          <a:xfrm>
            <a:off x="11177929" y="2649260"/>
            <a:ext cx="1309076" cy="369332"/>
          </a:xfrm>
          <a:prstGeom prst="rect">
            <a:avLst/>
          </a:prstGeom>
          <a:noFill/>
        </p:spPr>
        <p:txBody>
          <a:bodyPr wrap="none" rtlCol="0">
            <a:spAutoFit/>
          </a:bodyPr>
          <a:lstStyle/>
          <a:p>
            <a:r>
              <a:rPr lang="en-US" dirty="0"/>
              <a:t>JFK(DEA(</a:t>
            </a:r>
            <a:r>
              <a:rPr lang="en-US" sz="800" strike="sngStrike" dirty="0" err="1"/>
              <a:t>mdma</a:t>
            </a:r>
            <a:r>
              <a:rPr lang="en-US" sz="800" strike="sngStrike" dirty="0"/>
              <a:t>)</a:t>
            </a:r>
          </a:p>
        </p:txBody>
      </p:sp>
      <p:cxnSp>
        <p:nvCxnSpPr>
          <p:cNvPr id="171" name="Straight Connector 170">
            <a:extLst>
              <a:ext uri="{FF2B5EF4-FFF2-40B4-BE49-F238E27FC236}">
                <a16:creationId xmlns:a16="http://schemas.microsoft.com/office/drawing/2014/main" id="{0924862A-D09C-40C9-BEDC-3ACAEC0E0D0C}"/>
              </a:ext>
            </a:extLst>
          </p:cNvPr>
          <p:cNvCxnSpPr/>
          <p:nvPr/>
        </p:nvCxnSpPr>
        <p:spPr>
          <a:xfrm flipV="1">
            <a:off x="11059206" y="2293433"/>
            <a:ext cx="401530" cy="1486901"/>
          </a:xfrm>
          <a:prstGeom prst="line">
            <a:avLst/>
          </a:prstGeom>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84357919-BFC5-4E60-A3F7-0D38ACFE19A4}"/>
              </a:ext>
            </a:extLst>
          </p:cNvPr>
          <p:cNvSpPr/>
          <p:nvPr/>
        </p:nvSpPr>
        <p:spPr>
          <a:xfrm>
            <a:off x="10085010" y="2166570"/>
            <a:ext cx="2120615" cy="185376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74" name="Straight Connector 173">
            <a:extLst>
              <a:ext uri="{FF2B5EF4-FFF2-40B4-BE49-F238E27FC236}">
                <a16:creationId xmlns:a16="http://schemas.microsoft.com/office/drawing/2014/main" id="{1265C0AB-036B-4468-858C-6EE35CBC3022}"/>
              </a:ext>
            </a:extLst>
          </p:cNvPr>
          <p:cNvCxnSpPr>
            <a:endCxn id="168" idx="3"/>
          </p:cNvCxnSpPr>
          <p:nvPr/>
        </p:nvCxnSpPr>
        <p:spPr>
          <a:xfrm>
            <a:off x="11832467" y="2960046"/>
            <a:ext cx="611424" cy="184015"/>
          </a:xfrm>
          <a:prstGeom prst="line">
            <a:avLst/>
          </a:prstGeom>
        </p:spPr>
        <p:style>
          <a:lnRef idx="1">
            <a:schemeClr val="accent1"/>
          </a:lnRef>
          <a:fillRef idx="0">
            <a:schemeClr val="accent1"/>
          </a:fillRef>
          <a:effectRef idx="0">
            <a:schemeClr val="accent1"/>
          </a:effectRef>
          <a:fontRef idx="minor">
            <a:schemeClr val="tx1"/>
          </a:fontRef>
        </p:style>
      </p:cxnSp>
      <p:sp>
        <p:nvSpPr>
          <p:cNvPr id="175" name="Cube 174">
            <a:extLst>
              <a:ext uri="{FF2B5EF4-FFF2-40B4-BE49-F238E27FC236}">
                <a16:creationId xmlns:a16="http://schemas.microsoft.com/office/drawing/2014/main" id="{00721D02-972F-4856-922C-D940265C749B}"/>
              </a:ext>
            </a:extLst>
          </p:cNvPr>
          <p:cNvSpPr/>
          <p:nvPr/>
        </p:nvSpPr>
        <p:spPr>
          <a:xfrm>
            <a:off x="10729142" y="2724136"/>
            <a:ext cx="699043" cy="3287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176" name="TextBox 175">
            <a:extLst>
              <a:ext uri="{FF2B5EF4-FFF2-40B4-BE49-F238E27FC236}">
                <a16:creationId xmlns:a16="http://schemas.microsoft.com/office/drawing/2014/main" id="{F34B89C8-7028-4219-AF81-6E9DEA018291}"/>
              </a:ext>
            </a:extLst>
          </p:cNvPr>
          <p:cNvSpPr txBox="1"/>
          <p:nvPr/>
        </p:nvSpPr>
        <p:spPr>
          <a:xfrm>
            <a:off x="11352721" y="3123922"/>
            <a:ext cx="348172" cy="215444"/>
          </a:xfrm>
          <a:prstGeom prst="rect">
            <a:avLst/>
          </a:prstGeom>
          <a:noFill/>
        </p:spPr>
        <p:txBody>
          <a:bodyPr wrap="none" rtlCol="0">
            <a:spAutoFit/>
          </a:bodyPr>
          <a:lstStyle/>
          <a:p>
            <a:r>
              <a:rPr lang="en-US" sz="800" strike="sngStrike" dirty="0"/>
              <a:t>hair</a:t>
            </a:r>
          </a:p>
        </p:txBody>
      </p:sp>
      <p:cxnSp>
        <p:nvCxnSpPr>
          <p:cNvPr id="178" name="Straight Connector 177">
            <a:extLst>
              <a:ext uri="{FF2B5EF4-FFF2-40B4-BE49-F238E27FC236}">
                <a16:creationId xmlns:a16="http://schemas.microsoft.com/office/drawing/2014/main" id="{AA9D4C87-9795-45D5-BEA0-93C0CBE7FC2D}"/>
              </a:ext>
            </a:extLst>
          </p:cNvPr>
          <p:cNvCxnSpPr/>
          <p:nvPr/>
        </p:nvCxnSpPr>
        <p:spPr>
          <a:xfrm>
            <a:off x="10320" y="3114735"/>
            <a:ext cx="1212785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EA8AE200-013F-4ED3-8C5D-61E3404D9A34}"/>
              </a:ext>
            </a:extLst>
          </p:cNvPr>
          <p:cNvCxnSpPr/>
          <p:nvPr/>
        </p:nvCxnSpPr>
        <p:spPr>
          <a:xfrm>
            <a:off x="0" y="3841198"/>
            <a:ext cx="12127859" cy="0"/>
          </a:xfrm>
          <a:prstGeom prst="line">
            <a:avLst/>
          </a:prstGeom>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BB6E77AB-3D9F-4D9E-95CC-C0F15809015D}"/>
              </a:ext>
            </a:extLst>
          </p:cNvPr>
          <p:cNvSpPr/>
          <p:nvPr/>
        </p:nvSpPr>
        <p:spPr>
          <a:xfrm>
            <a:off x="4420844" y="1811679"/>
            <a:ext cx="1215228" cy="61319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2" name="Straight Connector 181">
            <a:extLst>
              <a:ext uri="{FF2B5EF4-FFF2-40B4-BE49-F238E27FC236}">
                <a16:creationId xmlns:a16="http://schemas.microsoft.com/office/drawing/2014/main" id="{6E758F1A-341C-4D58-821E-ECC7BD4E6C75}"/>
              </a:ext>
            </a:extLst>
          </p:cNvPr>
          <p:cNvCxnSpPr/>
          <p:nvPr/>
        </p:nvCxnSpPr>
        <p:spPr>
          <a:xfrm flipV="1">
            <a:off x="3593712" y="3165821"/>
            <a:ext cx="1363345" cy="769284"/>
          </a:xfrm>
          <a:prstGeom prst="line">
            <a:avLst/>
          </a:prstGeom>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4E424C46-77F6-46E3-94B6-58B674825009}"/>
              </a:ext>
            </a:extLst>
          </p:cNvPr>
          <p:cNvSpPr/>
          <p:nvPr/>
        </p:nvSpPr>
        <p:spPr>
          <a:xfrm>
            <a:off x="10533389" y="859366"/>
            <a:ext cx="1622800" cy="458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ATOMCLOCK</a:t>
            </a:r>
          </a:p>
        </p:txBody>
      </p:sp>
      <p:sp>
        <p:nvSpPr>
          <p:cNvPr id="184" name="TextBox 183">
            <a:extLst>
              <a:ext uri="{FF2B5EF4-FFF2-40B4-BE49-F238E27FC236}">
                <a16:creationId xmlns:a16="http://schemas.microsoft.com/office/drawing/2014/main" id="{C768E64B-C0AD-4C92-91AF-90AEB197E51F}"/>
              </a:ext>
            </a:extLst>
          </p:cNvPr>
          <p:cNvSpPr txBox="1"/>
          <p:nvPr/>
        </p:nvSpPr>
        <p:spPr>
          <a:xfrm>
            <a:off x="11650545" y="824070"/>
            <a:ext cx="487634" cy="215444"/>
          </a:xfrm>
          <a:prstGeom prst="rect">
            <a:avLst/>
          </a:prstGeom>
          <a:noFill/>
        </p:spPr>
        <p:txBody>
          <a:bodyPr wrap="none" rtlCol="0">
            <a:spAutoFit/>
          </a:bodyPr>
          <a:lstStyle/>
          <a:p>
            <a:r>
              <a:rPr lang="en-US" sz="800" strike="sngStrike" dirty="0"/>
              <a:t>NORTH</a:t>
            </a:r>
          </a:p>
        </p:txBody>
      </p:sp>
      <p:sp>
        <p:nvSpPr>
          <p:cNvPr id="185" name="Rectangle 184">
            <a:extLst>
              <a:ext uri="{FF2B5EF4-FFF2-40B4-BE49-F238E27FC236}">
                <a16:creationId xmlns:a16="http://schemas.microsoft.com/office/drawing/2014/main" id="{CBA3E383-5C1A-40CA-8072-42B3F7D40163}"/>
              </a:ext>
            </a:extLst>
          </p:cNvPr>
          <p:cNvSpPr/>
          <p:nvPr/>
        </p:nvSpPr>
        <p:spPr>
          <a:xfrm>
            <a:off x="10508808" y="1708892"/>
            <a:ext cx="1665285" cy="458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a:t>
            </a:r>
          </a:p>
        </p:txBody>
      </p:sp>
      <p:sp>
        <p:nvSpPr>
          <p:cNvPr id="186" name="Rectangle 185">
            <a:extLst>
              <a:ext uri="{FF2B5EF4-FFF2-40B4-BE49-F238E27FC236}">
                <a16:creationId xmlns:a16="http://schemas.microsoft.com/office/drawing/2014/main" id="{72FDBF2B-FD1D-4F71-993F-98A853E7555A}"/>
              </a:ext>
            </a:extLst>
          </p:cNvPr>
          <p:cNvSpPr/>
          <p:nvPr/>
        </p:nvSpPr>
        <p:spPr>
          <a:xfrm>
            <a:off x="10533388" y="2215431"/>
            <a:ext cx="1640576" cy="4580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ATOMPHYSICA</a:t>
            </a:r>
          </a:p>
        </p:txBody>
      </p:sp>
      <p:sp>
        <p:nvSpPr>
          <p:cNvPr id="187" name="Rectangle 186">
            <a:extLst>
              <a:ext uri="{FF2B5EF4-FFF2-40B4-BE49-F238E27FC236}">
                <a16:creationId xmlns:a16="http://schemas.microsoft.com/office/drawing/2014/main" id="{927FD7A0-EF6C-4ED1-AE4A-42257718E6DB}"/>
              </a:ext>
            </a:extLst>
          </p:cNvPr>
          <p:cNvSpPr/>
          <p:nvPr/>
        </p:nvSpPr>
        <p:spPr>
          <a:xfrm>
            <a:off x="759511" y="6003255"/>
            <a:ext cx="11396677" cy="8337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8" name="TextBox 187">
            <a:extLst>
              <a:ext uri="{FF2B5EF4-FFF2-40B4-BE49-F238E27FC236}">
                <a16:creationId xmlns:a16="http://schemas.microsoft.com/office/drawing/2014/main" id="{A9DAC76E-00F1-4FB5-86B8-EB71D804A9E6}"/>
              </a:ext>
            </a:extLst>
          </p:cNvPr>
          <p:cNvSpPr txBox="1"/>
          <p:nvPr/>
        </p:nvSpPr>
        <p:spPr>
          <a:xfrm flipH="1">
            <a:off x="-10854" y="5333309"/>
            <a:ext cx="928328" cy="369332"/>
          </a:xfrm>
          <a:prstGeom prst="rect">
            <a:avLst/>
          </a:prstGeom>
          <a:noFill/>
        </p:spPr>
        <p:txBody>
          <a:bodyPr wrap="square" rtlCol="0">
            <a:spAutoFit/>
          </a:bodyPr>
          <a:lstStyle/>
          <a:p>
            <a:r>
              <a:rPr lang="en-US" dirty="0"/>
              <a:t>2011</a:t>
            </a:r>
          </a:p>
        </p:txBody>
      </p:sp>
      <p:sp>
        <p:nvSpPr>
          <p:cNvPr id="189" name="TextBox 188">
            <a:extLst>
              <a:ext uri="{FF2B5EF4-FFF2-40B4-BE49-F238E27FC236}">
                <a16:creationId xmlns:a16="http://schemas.microsoft.com/office/drawing/2014/main" id="{4AFB23CE-ED06-49AE-9AF8-7B9A8C12CF44}"/>
              </a:ext>
            </a:extLst>
          </p:cNvPr>
          <p:cNvSpPr txBox="1"/>
          <p:nvPr/>
        </p:nvSpPr>
        <p:spPr>
          <a:xfrm>
            <a:off x="-14241" y="5645722"/>
            <a:ext cx="561372" cy="369332"/>
          </a:xfrm>
          <a:prstGeom prst="rect">
            <a:avLst/>
          </a:prstGeom>
          <a:solidFill>
            <a:schemeClr val="tx1"/>
          </a:solidFill>
        </p:spPr>
        <p:txBody>
          <a:bodyPr wrap="none" rtlCol="0">
            <a:spAutoFit/>
          </a:bodyPr>
          <a:lstStyle/>
          <a:p>
            <a:r>
              <a:rPr lang="en-US" dirty="0">
                <a:solidFill>
                  <a:schemeClr val="bg1"/>
                </a:solidFill>
              </a:rPr>
              <a:t>APR</a:t>
            </a:r>
          </a:p>
        </p:txBody>
      </p:sp>
      <p:sp>
        <p:nvSpPr>
          <p:cNvPr id="190" name="TextBox 189">
            <a:extLst>
              <a:ext uri="{FF2B5EF4-FFF2-40B4-BE49-F238E27FC236}">
                <a16:creationId xmlns:a16="http://schemas.microsoft.com/office/drawing/2014/main" id="{8DBDB7FB-95F9-4F5F-BB79-F2D36921FD93}"/>
              </a:ext>
            </a:extLst>
          </p:cNvPr>
          <p:cNvSpPr txBox="1"/>
          <p:nvPr/>
        </p:nvSpPr>
        <p:spPr>
          <a:xfrm>
            <a:off x="10528935" y="5424792"/>
            <a:ext cx="1665284" cy="369332"/>
          </a:xfrm>
          <a:prstGeom prst="rect">
            <a:avLst/>
          </a:prstGeom>
          <a:solidFill>
            <a:srgbClr val="C00000"/>
          </a:solidFill>
        </p:spPr>
        <p:txBody>
          <a:bodyPr wrap="square" rtlCol="0">
            <a:spAutoFit/>
          </a:bodyPr>
          <a:lstStyle/>
          <a:p>
            <a:r>
              <a:rPr lang="en-US" dirty="0">
                <a:solidFill>
                  <a:schemeClr val="bg1"/>
                </a:solidFill>
              </a:rPr>
              <a:t>DANIEL</a:t>
            </a:r>
          </a:p>
        </p:txBody>
      </p:sp>
      <p:cxnSp>
        <p:nvCxnSpPr>
          <p:cNvPr id="192" name="Straight Connector 191">
            <a:extLst>
              <a:ext uri="{FF2B5EF4-FFF2-40B4-BE49-F238E27FC236}">
                <a16:creationId xmlns:a16="http://schemas.microsoft.com/office/drawing/2014/main" id="{361B02DC-765C-4F08-A972-E4BED387ADC5}"/>
              </a:ext>
            </a:extLst>
          </p:cNvPr>
          <p:cNvCxnSpPr/>
          <p:nvPr/>
        </p:nvCxnSpPr>
        <p:spPr>
          <a:xfrm flipV="1">
            <a:off x="1716414" y="5396623"/>
            <a:ext cx="1571442" cy="306018"/>
          </a:xfrm>
          <a:prstGeom prst="line">
            <a:avLst/>
          </a:prstGeom>
        </p:spPr>
        <p:style>
          <a:lnRef idx="1">
            <a:schemeClr val="accent1"/>
          </a:lnRef>
          <a:fillRef idx="0">
            <a:schemeClr val="accent1"/>
          </a:fillRef>
          <a:effectRef idx="0">
            <a:schemeClr val="accent1"/>
          </a:effectRef>
          <a:fontRef idx="minor">
            <a:schemeClr val="tx1"/>
          </a:fontRef>
        </p:style>
      </p:cxnSp>
      <p:sp>
        <p:nvSpPr>
          <p:cNvPr id="193" name="TextBox 192">
            <a:extLst>
              <a:ext uri="{FF2B5EF4-FFF2-40B4-BE49-F238E27FC236}">
                <a16:creationId xmlns:a16="http://schemas.microsoft.com/office/drawing/2014/main" id="{CD06034A-F2FA-4B27-BC55-74AC4916C9D5}"/>
              </a:ext>
            </a:extLst>
          </p:cNvPr>
          <p:cNvSpPr txBox="1"/>
          <p:nvPr/>
        </p:nvSpPr>
        <p:spPr>
          <a:xfrm>
            <a:off x="2773847" y="5461056"/>
            <a:ext cx="3449534" cy="369332"/>
          </a:xfrm>
          <a:prstGeom prst="rect">
            <a:avLst/>
          </a:prstGeom>
          <a:noFill/>
        </p:spPr>
        <p:txBody>
          <a:bodyPr wrap="none" rtlCol="0">
            <a:spAutoFit/>
          </a:bodyPr>
          <a:lstStyle/>
          <a:p>
            <a:r>
              <a:rPr lang="en-US" dirty="0"/>
              <a:t>DEA(KOCHEMAN).CPVA.§187.PREA</a:t>
            </a:r>
          </a:p>
        </p:txBody>
      </p:sp>
      <p:sp>
        <p:nvSpPr>
          <p:cNvPr id="194" name="TextBox 193">
            <a:extLst>
              <a:ext uri="{FF2B5EF4-FFF2-40B4-BE49-F238E27FC236}">
                <a16:creationId xmlns:a16="http://schemas.microsoft.com/office/drawing/2014/main" id="{480D69C0-2890-462A-BA9B-2DE21A7A403D}"/>
              </a:ext>
            </a:extLst>
          </p:cNvPr>
          <p:cNvSpPr txBox="1"/>
          <p:nvPr/>
        </p:nvSpPr>
        <p:spPr>
          <a:xfrm>
            <a:off x="6223381" y="5446682"/>
            <a:ext cx="4373185" cy="369332"/>
          </a:xfrm>
          <a:prstGeom prst="rect">
            <a:avLst/>
          </a:prstGeom>
          <a:noFill/>
        </p:spPr>
        <p:txBody>
          <a:bodyPr wrap="none" rtlCol="0">
            <a:spAutoFit/>
          </a:bodyPr>
          <a:lstStyle/>
          <a:p>
            <a:r>
              <a:rPr lang="en-US" dirty="0"/>
              <a:t>IPX v2.FBI:KDINAPPING.!iCPVA.v2.§187.PREA</a:t>
            </a:r>
          </a:p>
        </p:txBody>
      </p:sp>
      <p:pic>
        <p:nvPicPr>
          <p:cNvPr id="196" name="Picture 195">
            <a:extLst>
              <a:ext uri="{FF2B5EF4-FFF2-40B4-BE49-F238E27FC236}">
                <a16:creationId xmlns:a16="http://schemas.microsoft.com/office/drawing/2014/main" id="{DE5F767D-A662-4261-804E-0E2594B24A74}"/>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9587329" y="3195417"/>
            <a:ext cx="643998" cy="643998"/>
          </a:xfrm>
          <a:prstGeom prst="rect">
            <a:avLst/>
          </a:prstGeom>
        </p:spPr>
      </p:pic>
      <p:sp>
        <p:nvSpPr>
          <p:cNvPr id="198" name="TextBox 197">
            <a:extLst>
              <a:ext uri="{FF2B5EF4-FFF2-40B4-BE49-F238E27FC236}">
                <a16:creationId xmlns:a16="http://schemas.microsoft.com/office/drawing/2014/main" id="{9C539854-53AA-44C0-9443-973881744271}"/>
              </a:ext>
            </a:extLst>
          </p:cNvPr>
          <p:cNvSpPr txBox="1"/>
          <p:nvPr/>
        </p:nvSpPr>
        <p:spPr>
          <a:xfrm>
            <a:off x="10449893" y="3704343"/>
            <a:ext cx="2037111" cy="369332"/>
          </a:xfrm>
          <a:prstGeom prst="rect">
            <a:avLst/>
          </a:prstGeom>
          <a:noFill/>
        </p:spPr>
        <p:txBody>
          <a:bodyPr wrap="square" rtlCol="0">
            <a:spAutoFit/>
          </a:bodyPr>
          <a:lstStyle/>
          <a:p>
            <a:r>
              <a:rPr lang="en-US" b="1" dirty="0"/>
              <a:t>8Y.SQ.!§187.PREA</a:t>
            </a:r>
          </a:p>
        </p:txBody>
      </p:sp>
      <p:sp>
        <p:nvSpPr>
          <p:cNvPr id="200" name="TextBox 199">
            <a:extLst>
              <a:ext uri="{FF2B5EF4-FFF2-40B4-BE49-F238E27FC236}">
                <a16:creationId xmlns:a16="http://schemas.microsoft.com/office/drawing/2014/main" id="{33DFF110-0BB3-461D-8225-EFEDBB158D7D}"/>
              </a:ext>
            </a:extLst>
          </p:cNvPr>
          <p:cNvSpPr txBox="1"/>
          <p:nvPr/>
        </p:nvSpPr>
        <p:spPr>
          <a:xfrm>
            <a:off x="21722" y="3809007"/>
            <a:ext cx="652743" cy="369332"/>
          </a:xfrm>
          <a:prstGeom prst="rect">
            <a:avLst/>
          </a:prstGeom>
          <a:noFill/>
        </p:spPr>
        <p:txBody>
          <a:bodyPr wrap="none" rtlCol="0">
            <a:spAutoFit/>
          </a:bodyPr>
          <a:lstStyle/>
          <a:p>
            <a:r>
              <a:rPr lang="en-US" dirty="0"/>
              <a:t>2005</a:t>
            </a:r>
          </a:p>
        </p:txBody>
      </p:sp>
      <p:pic>
        <p:nvPicPr>
          <p:cNvPr id="201" name="Picture 200">
            <a:extLst>
              <a:ext uri="{FF2B5EF4-FFF2-40B4-BE49-F238E27FC236}">
                <a16:creationId xmlns:a16="http://schemas.microsoft.com/office/drawing/2014/main" id="{CA51542D-E9FA-4F07-8022-7DF8C2C561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078" y="3845545"/>
            <a:ext cx="343921" cy="257609"/>
          </a:xfrm>
          <a:prstGeom prst="rect">
            <a:avLst/>
          </a:prstGeom>
        </p:spPr>
      </p:pic>
      <p:pic>
        <p:nvPicPr>
          <p:cNvPr id="202" name="Picture 201">
            <a:extLst>
              <a:ext uri="{FF2B5EF4-FFF2-40B4-BE49-F238E27FC236}">
                <a16:creationId xmlns:a16="http://schemas.microsoft.com/office/drawing/2014/main" id="{B550597C-52C5-46D3-8E76-49DE7AD249D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07692" y="3863444"/>
            <a:ext cx="229896" cy="229896"/>
          </a:xfrm>
          <a:prstGeom prst="rect">
            <a:avLst/>
          </a:prstGeom>
        </p:spPr>
      </p:pic>
      <p:cxnSp>
        <p:nvCxnSpPr>
          <p:cNvPr id="204" name="Straight Connector 203">
            <a:extLst>
              <a:ext uri="{FF2B5EF4-FFF2-40B4-BE49-F238E27FC236}">
                <a16:creationId xmlns:a16="http://schemas.microsoft.com/office/drawing/2014/main" id="{5B1200F1-D38F-4167-8F6E-0B74AE374B04}"/>
              </a:ext>
            </a:extLst>
          </p:cNvPr>
          <p:cNvCxnSpPr>
            <a:stCxn id="202" idx="1"/>
          </p:cNvCxnSpPr>
          <p:nvPr/>
        </p:nvCxnSpPr>
        <p:spPr>
          <a:xfrm flipV="1">
            <a:off x="1307692" y="3930051"/>
            <a:ext cx="408722" cy="48341"/>
          </a:xfrm>
          <a:prstGeom prst="line">
            <a:avLst/>
          </a:prstGeom>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F17ABEF5-D6A3-4C37-800E-7311483F1897}"/>
              </a:ext>
            </a:extLst>
          </p:cNvPr>
          <p:cNvSpPr/>
          <p:nvPr/>
        </p:nvSpPr>
        <p:spPr>
          <a:xfrm>
            <a:off x="1315708" y="3861552"/>
            <a:ext cx="240071" cy="21374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6" name="Picture 205">
            <a:extLst>
              <a:ext uri="{FF2B5EF4-FFF2-40B4-BE49-F238E27FC236}">
                <a16:creationId xmlns:a16="http://schemas.microsoft.com/office/drawing/2014/main" id="{85B48F90-B086-4A0D-9A34-F3A7A8A0B13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4514" y="3844607"/>
            <a:ext cx="343922" cy="225970"/>
          </a:xfrm>
          <a:prstGeom prst="rect">
            <a:avLst/>
          </a:prstGeom>
        </p:spPr>
      </p:pic>
      <p:sp>
        <p:nvSpPr>
          <p:cNvPr id="207" name="TextBox 206">
            <a:extLst>
              <a:ext uri="{FF2B5EF4-FFF2-40B4-BE49-F238E27FC236}">
                <a16:creationId xmlns:a16="http://schemas.microsoft.com/office/drawing/2014/main" id="{E88AA86E-E34F-48CB-97CA-5D4304203868}"/>
              </a:ext>
            </a:extLst>
          </p:cNvPr>
          <p:cNvSpPr txBox="1"/>
          <p:nvPr/>
        </p:nvSpPr>
        <p:spPr>
          <a:xfrm>
            <a:off x="1592057" y="3826164"/>
            <a:ext cx="1069332" cy="369332"/>
          </a:xfrm>
          <a:prstGeom prst="rect">
            <a:avLst/>
          </a:prstGeom>
          <a:noFill/>
        </p:spPr>
        <p:txBody>
          <a:bodyPr wrap="none" rtlCol="0">
            <a:spAutoFit/>
          </a:bodyPr>
          <a:lstStyle/>
          <a:p>
            <a:r>
              <a:rPr lang="en-US" dirty="0"/>
              <a:t>IBM Swat</a:t>
            </a:r>
          </a:p>
        </p:txBody>
      </p:sp>
      <p:pic>
        <p:nvPicPr>
          <p:cNvPr id="210" name="Picture 209">
            <a:extLst>
              <a:ext uri="{FF2B5EF4-FFF2-40B4-BE49-F238E27FC236}">
                <a16:creationId xmlns:a16="http://schemas.microsoft.com/office/drawing/2014/main" id="{426AC0EF-7BCE-43C7-97A8-1F580656B569}"/>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46498" y="3881943"/>
            <a:ext cx="823987" cy="208301"/>
          </a:xfrm>
          <a:prstGeom prst="rect">
            <a:avLst/>
          </a:prstGeom>
        </p:spPr>
      </p:pic>
      <p:pic>
        <p:nvPicPr>
          <p:cNvPr id="211" name="Picture 210">
            <a:extLst>
              <a:ext uri="{FF2B5EF4-FFF2-40B4-BE49-F238E27FC236}">
                <a16:creationId xmlns:a16="http://schemas.microsoft.com/office/drawing/2014/main" id="{1A199F18-AE13-41A6-BD74-F44AABCC0E7B}"/>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479275" y="4171584"/>
            <a:ext cx="3466141" cy="1156391"/>
          </a:xfrm>
          <a:prstGeom prst="rect">
            <a:avLst/>
          </a:prstGeom>
        </p:spPr>
      </p:pic>
      <p:sp>
        <p:nvSpPr>
          <p:cNvPr id="55" name="Rectangle 54">
            <a:extLst>
              <a:ext uri="{FF2B5EF4-FFF2-40B4-BE49-F238E27FC236}">
                <a16:creationId xmlns:a16="http://schemas.microsoft.com/office/drawing/2014/main" id="{38E4E134-A3F2-45A5-A728-2788F3418B28}"/>
              </a:ext>
            </a:extLst>
          </p:cNvPr>
          <p:cNvSpPr/>
          <p:nvPr/>
        </p:nvSpPr>
        <p:spPr>
          <a:xfrm>
            <a:off x="4039076" y="4093994"/>
            <a:ext cx="7864952" cy="116767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!STANFORD</a:t>
            </a:r>
          </a:p>
        </p:txBody>
      </p:sp>
      <p:pic>
        <p:nvPicPr>
          <p:cNvPr id="145" name="Picture 144">
            <a:extLst>
              <a:ext uri="{FF2B5EF4-FFF2-40B4-BE49-F238E27FC236}">
                <a16:creationId xmlns:a16="http://schemas.microsoft.com/office/drawing/2014/main" id="{C4383D63-ACBE-47E4-90ED-C041C279A74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102257" y="4053005"/>
            <a:ext cx="876300" cy="876300"/>
          </a:xfrm>
          <a:prstGeom prst="rect">
            <a:avLst/>
          </a:prstGeom>
        </p:spPr>
      </p:pic>
      <p:cxnSp>
        <p:nvCxnSpPr>
          <p:cNvPr id="213" name="Straight Connector 212">
            <a:extLst>
              <a:ext uri="{FF2B5EF4-FFF2-40B4-BE49-F238E27FC236}">
                <a16:creationId xmlns:a16="http://schemas.microsoft.com/office/drawing/2014/main" id="{9B6C9259-C41D-49E2-BDF6-D4795A23C8BE}"/>
              </a:ext>
            </a:extLst>
          </p:cNvPr>
          <p:cNvCxnSpPr>
            <a:endCxn id="210" idx="3"/>
          </p:cNvCxnSpPr>
          <p:nvPr/>
        </p:nvCxnSpPr>
        <p:spPr>
          <a:xfrm flipV="1">
            <a:off x="1703486" y="3986094"/>
            <a:ext cx="1766999" cy="80847"/>
          </a:xfrm>
          <a:prstGeom prst="line">
            <a:avLst/>
          </a:prstGeom>
        </p:spPr>
        <p:style>
          <a:lnRef idx="1">
            <a:schemeClr val="accent1"/>
          </a:lnRef>
          <a:fillRef idx="0">
            <a:schemeClr val="accent1"/>
          </a:fillRef>
          <a:effectRef idx="0">
            <a:schemeClr val="accent1"/>
          </a:effectRef>
          <a:fontRef idx="minor">
            <a:schemeClr val="tx1"/>
          </a:fontRef>
        </p:style>
      </p:cxnSp>
      <p:pic>
        <p:nvPicPr>
          <p:cNvPr id="214" name="Picture 213">
            <a:extLst>
              <a:ext uri="{FF2B5EF4-FFF2-40B4-BE49-F238E27FC236}">
                <a16:creationId xmlns:a16="http://schemas.microsoft.com/office/drawing/2014/main" id="{47F68349-4128-4730-9829-7939DBC90AEC}"/>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2622958" y="3825961"/>
            <a:ext cx="823987" cy="208301"/>
          </a:xfrm>
          <a:prstGeom prst="rect">
            <a:avLst/>
          </a:prstGeom>
        </p:spPr>
      </p:pic>
      <p:sp>
        <p:nvSpPr>
          <p:cNvPr id="215" name="Rectangle 214">
            <a:extLst>
              <a:ext uri="{FF2B5EF4-FFF2-40B4-BE49-F238E27FC236}">
                <a16:creationId xmlns:a16="http://schemas.microsoft.com/office/drawing/2014/main" id="{0148E61F-F387-45AE-8C5E-CA2FC10D0BBD}"/>
              </a:ext>
            </a:extLst>
          </p:cNvPr>
          <p:cNvSpPr/>
          <p:nvPr/>
        </p:nvSpPr>
        <p:spPr>
          <a:xfrm>
            <a:off x="2634006" y="3836987"/>
            <a:ext cx="1459862" cy="2054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!STANFORD</a:t>
            </a:r>
          </a:p>
        </p:txBody>
      </p:sp>
      <p:sp>
        <p:nvSpPr>
          <p:cNvPr id="216" name="Rectangle 215">
            <a:extLst>
              <a:ext uri="{FF2B5EF4-FFF2-40B4-BE49-F238E27FC236}">
                <a16:creationId xmlns:a16="http://schemas.microsoft.com/office/drawing/2014/main" id="{5D8199C9-91E3-433A-9080-3BB209EA23D5}"/>
              </a:ext>
            </a:extLst>
          </p:cNvPr>
          <p:cNvSpPr/>
          <p:nvPr/>
        </p:nvSpPr>
        <p:spPr>
          <a:xfrm>
            <a:off x="-49235" y="3803896"/>
            <a:ext cx="12277923" cy="233419"/>
          </a:xfrm>
          <a:prstGeom prst="rect">
            <a:avLst/>
          </a:prstGeom>
          <a:solidFill>
            <a:schemeClr val="accent4">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7" name="TextBox 216">
            <a:extLst>
              <a:ext uri="{FF2B5EF4-FFF2-40B4-BE49-F238E27FC236}">
                <a16:creationId xmlns:a16="http://schemas.microsoft.com/office/drawing/2014/main" id="{6BD3736C-913F-4A23-B862-2538949DC41A}"/>
              </a:ext>
            </a:extLst>
          </p:cNvPr>
          <p:cNvSpPr txBox="1"/>
          <p:nvPr/>
        </p:nvSpPr>
        <p:spPr>
          <a:xfrm>
            <a:off x="4114577" y="3751596"/>
            <a:ext cx="2200346" cy="369332"/>
          </a:xfrm>
          <a:prstGeom prst="rect">
            <a:avLst/>
          </a:prstGeom>
          <a:noFill/>
        </p:spPr>
        <p:txBody>
          <a:bodyPr wrap="none" rtlCol="0">
            <a:spAutoFit/>
          </a:bodyPr>
          <a:lstStyle/>
          <a:p>
            <a:r>
              <a:rPr lang="en-US" dirty="0" err="1"/>
              <a:t>nonPolicTRX.GOLDEN</a:t>
            </a:r>
            <a:endParaRPr lang="en-US" dirty="0"/>
          </a:p>
        </p:txBody>
      </p:sp>
      <p:pic>
        <p:nvPicPr>
          <p:cNvPr id="219" name="Picture 218">
            <a:extLst>
              <a:ext uri="{FF2B5EF4-FFF2-40B4-BE49-F238E27FC236}">
                <a16:creationId xmlns:a16="http://schemas.microsoft.com/office/drawing/2014/main" id="{BBB011C2-03CD-463D-8928-78D3C82EB31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131250" y="3821928"/>
            <a:ext cx="347406" cy="312226"/>
          </a:xfrm>
          <a:prstGeom prst="rect">
            <a:avLst/>
          </a:prstGeom>
        </p:spPr>
      </p:pic>
      <p:sp>
        <p:nvSpPr>
          <p:cNvPr id="220" name="TextBox 219">
            <a:extLst>
              <a:ext uri="{FF2B5EF4-FFF2-40B4-BE49-F238E27FC236}">
                <a16:creationId xmlns:a16="http://schemas.microsoft.com/office/drawing/2014/main" id="{4FD6EB4E-0631-4DA8-A489-68419092532C}"/>
              </a:ext>
            </a:extLst>
          </p:cNvPr>
          <p:cNvSpPr txBox="1"/>
          <p:nvPr/>
        </p:nvSpPr>
        <p:spPr>
          <a:xfrm>
            <a:off x="6719351" y="3604779"/>
            <a:ext cx="1289135" cy="215444"/>
          </a:xfrm>
          <a:prstGeom prst="rect">
            <a:avLst/>
          </a:prstGeom>
          <a:noFill/>
        </p:spPr>
        <p:txBody>
          <a:bodyPr wrap="none" rtlCol="0">
            <a:spAutoFit/>
          </a:bodyPr>
          <a:lstStyle/>
          <a:p>
            <a:r>
              <a:rPr lang="en-US" sz="800" strike="sngStrike" dirty="0" err="1"/>
              <a:t>Wsam.client.scotlandbank</a:t>
            </a:r>
            <a:endParaRPr lang="en-US" sz="800" strike="sngStrike" dirty="0"/>
          </a:p>
        </p:txBody>
      </p:sp>
      <p:pic>
        <p:nvPicPr>
          <p:cNvPr id="222" name="Picture 221">
            <a:extLst>
              <a:ext uri="{FF2B5EF4-FFF2-40B4-BE49-F238E27FC236}">
                <a16:creationId xmlns:a16="http://schemas.microsoft.com/office/drawing/2014/main" id="{0AE0AFB2-AF1F-43CB-966A-0CE3AC023893}"/>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524909" y="3478367"/>
            <a:ext cx="518592" cy="311155"/>
          </a:xfrm>
          <a:prstGeom prst="rect">
            <a:avLst/>
          </a:prstGeom>
        </p:spPr>
      </p:pic>
      <p:pic>
        <p:nvPicPr>
          <p:cNvPr id="224" name="Picture 223">
            <a:extLst>
              <a:ext uri="{FF2B5EF4-FFF2-40B4-BE49-F238E27FC236}">
                <a16:creationId xmlns:a16="http://schemas.microsoft.com/office/drawing/2014/main" id="{952973C1-F8E4-4EDA-9EEB-4CC62ABCC63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968211" y="3570781"/>
            <a:ext cx="746209" cy="261173"/>
          </a:xfrm>
          <a:prstGeom prst="rect">
            <a:avLst/>
          </a:prstGeom>
        </p:spPr>
      </p:pic>
      <p:pic>
        <p:nvPicPr>
          <p:cNvPr id="226" name="Picture 225">
            <a:extLst>
              <a:ext uri="{FF2B5EF4-FFF2-40B4-BE49-F238E27FC236}">
                <a16:creationId xmlns:a16="http://schemas.microsoft.com/office/drawing/2014/main" id="{283FF70D-197D-4AE1-9347-7E7BD679312F}"/>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782894" y="3405186"/>
            <a:ext cx="386394" cy="386394"/>
          </a:xfrm>
          <a:prstGeom prst="rect">
            <a:avLst/>
          </a:prstGeom>
        </p:spPr>
      </p:pic>
      <p:cxnSp>
        <p:nvCxnSpPr>
          <p:cNvPr id="228" name="Straight Connector 227">
            <a:extLst>
              <a:ext uri="{FF2B5EF4-FFF2-40B4-BE49-F238E27FC236}">
                <a16:creationId xmlns:a16="http://schemas.microsoft.com/office/drawing/2014/main" id="{3F6A0C06-C0DC-43E3-9117-415FDF6140B9}"/>
              </a:ext>
            </a:extLst>
          </p:cNvPr>
          <p:cNvCxnSpPr/>
          <p:nvPr/>
        </p:nvCxnSpPr>
        <p:spPr>
          <a:xfrm>
            <a:off x="6526390" y="3462567"/>
            <a:ext cx="2330047" cy="228198"/>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9164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8C72FA2F-3667-4B8C-ADDF-E92BCFA45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918" y="571469"/>
            <a:ext cx="1196584" cy="1196584"/>
          </a:xfrm>
          <a:prstGeom prst="rect">
            <a:avLst/>
          </a:prstGeom>
        </p:spPr>
      </p:pic>
      <p:pic>
        <p:nvPicPr>
          <p:cNvPr id="4" name="Picture 3">
            <a:extLst>
              <a:ext uri="{FF2B5EF4-FFF2-40B4-BE49-F238E27FC236}">
                <a16:creationId xmlns:a16="http://schemas.microsoft.com/office/drawing/2014/main" id="{43008690-7E06-4172-B550-05722ACEACC5}"/>
              </a:ext>
            </a:extLst>
          </p:cNvPr>
          <p:cNvPicPr>
            <a:picLocks noChangeAspect="1"/>
          </p:cNvPicPr>
          <p:nvPr/>
        </p:nvPicPr>
        <p:blipFill>
          <a:blip r:embed="rId3"/>
          <a:stretch>
            <a:fillRect/>
          </a:stretch>
        </p:blipFill>
        <p:spPr>
          <a:xfrm>
            <a:off x="117733" y="1378835"/>
            <a:ext cx="7052295" cy="3937253"/>
          </a:xfrm>
          <a:prstGeom prst="rect">
            <a:avLst/>
          </a:prstGeom>
        </p:spPr>
      </p:pic>
      <p:sp>
        <p:nvSpPr>
          <p:cNvPr id="5" name="Rectangle 4">
            <a:extLst>
              <a:ext uri="{FF2B5EF4-FFF2-40B4-BE49-F238E27FC236}">
                <a16:creationId xmlns:a16="http://schemas.microsoft.com/office/drawing/2014/main" id="{6C043F90-DA0F-4AFA-AD02-C3B059288AE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AB650000-B7AF-4535-87B0-30318E2427B8}"/>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Rectangle 6">
            <a:extLst>
              <a:ext uri="{FF2B5EF4-FFF2-40B4-BE49-F238E27FC236}">
                <a16:creationId xmlns:a16="http://schemas.microsoft.com/office/drawing/2014/main" id="{D4EA4570-5072-40D7-AE20-9917EC80A44C}"/>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8" name="TextBox 7">
            <a:extLst>
              <a:ext uri="{FF2B5EF4-FFF2-40B4-BE49-F238E27FC236}">
                <a16:creationId xmlns:a16="http://schemas.microsoft.com/office/drawing/2014/main" id="{E4CED90D-A90C-4BAD-BCC4-6DC4EACB943B}"/>
              </a:ext>
            </a:extLst>
          </p:cNvPr>
          <p:cNvSpPr txBox="1"/>
          <p:nvPr/>
        </p:nvSpPr>
        <p:spPr>
          <a:xfrm>
            <a:off x="8178916" y="1909490"/>
            <a:ext cx="3743654" cy="1200329"/>
          </a:xfrm>
          <a:prstGeom prst="rect">
            <a:avLst/>
          </a:prstGeom>
          <a:noFill/>
        </p:spPr>
        <p:txBody>
          <a:bodyPr wrap="none" rtlCol="0">
            <a:spAutoFit/>
          </a:bodyPr>
          <a:lstStyle/>
          <a:p>
            <a:r>
              <a:rPr lang="en-US" dirty="0"/>
              <a:t>8</a:t>
            </a:r>
            <a:r>
              <a:rPr lang="en-US" baseline="30000" dirty="0"/>
              <a:t>th</a:t>
            </a:r>
            <a:r>
              <a:rPr lang="en-US" dirty="0"/>
              <a:t>.St. </a:t>
            </a:r>
            <a:r>
              <a:rPr lang="en-US" dirty="0" err="1"/>
              <a:t>Francis.angela</a:t>
            </a:r>
            <a:endParaRPr lang="en-US" dirty="0"/>
          </a:p>
          <a:p>
            <a:endParaRPr lang="en-US" dirty="0"/>
          </a:p>
          <a:p>
            <a:endParaRPr lang="en-US" dirty="0"/>
          </a:p>
          <a:p>
            <a:r>
              <a:rPr lang="en-US" dirty="0"/>
              <a:t>8</a:t>
            </a:r>
            <a:r>
              <a:rPr lang="en-US" baseline="30000" dirty="0"/>
              <a:t>th</a:t>
            </a:r>
            <a:r>
              <a:rPr lang="en-US" dirty="0"/>
              <a:t>. VP DEA(</a:t>
            </a:r>
            <a:r>
              <a:rPr lang="en-US" dirty="0" err="1"/>
              <a:t>heiron</a:t>
            </a:r>
            <a:r>
              <a:rPr lang="en-US" dirty="0"/>
              <a:t>).</a:t>
            </a:r>
            <a:r>
              <a:rPr lang="en-US" dirty="0" err="1"/>
              <a:t>DANEI.angle.flea</a:t>
            </a:r>
            <a:r>
              <a:rPr lang="en-US" dirty="0"/>
              <a:t>[]</a:t>
            </a:r>
          </a:p>
        </p:txBody>
      </p:sp>
      <p:sp>
        <p:nvSpPr>
          <p:cNvPr id="9" name="TextBox 8">
            <a:extLst>
              <a:ext uri="{FF2B5EF4-FFF2-40B4-BE49-F238E27FC236}">
                <a16:creationId xmlns:a16="http://schemas.microsoft.com/office/drawing/2014/main" id="{6DEDD5F2-0820-4DD4-9AB0-EF0EDC56389E}"/>
              </a:ext>
            </a:extLst>
          </p:cNvPr>
          <p:cNvSpPr txBox="1"/>
          <p:nvPr/>
        </p:nvSpPr>
        <p:spPr>
          <a:xfrm>
            <a:off x="7182612" y="4024051"/>
            <a:ext cx="1748877" cy="369332"/>
          </a:xfrm>
          <a:prstGeom prst="rect">
            <a:avLst/>
          </a:prstGeom>
          <a:noFill/>
        </p:spPr>
        <p:txBody>
          <a:bodyPr wrap="none" rtlCol="0">
            <a:spAutoFit/>
          </a:bodyPr>
          <a:lstStyle/>
          <a:p>
            <a:r>
              <a:rPr lang="en-US" dirty="0"/>
              <a:t>CPVA.§187.PREA</a:t>
            </a:r>
          </a:p>
        </p:txBody>
      </p:sp>
      <p:pic>
        <p:nvPicPr>
          <p:cNvPr id="11" name="Picture 10">
            <a:extLst>
              <a:ext uri="{FF2B5EF4-FFF2-40B4-BE49-F238E27FC236}">
                <a16:creationId xmlns:a16="http://schemas.microsoft.com/office/drawing/2014/main" id="{C1BAF97F-707C-4042-9BE8-621BEA9828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2620" y="4041604"/>
            <a:ext cx="1157839" cy="1360170"/>
          </a:xfrm>
          <a:prstGeom prst="rect">
            <a:avLst/>
          </a:prstGeom>
        </p:spPr>
      </p:pic>
      <p:sp>
        <p:nvSpPr>
          <p:cNvPr id="12" name="Rectangle 11">
            <a:extLst>
              <a:ext uri="{FF2B5EF4-FFF2-40B4-BE49-F238E27FC236}">
                <a16:creationId xmlns:a16="http://schemas.microsoft.com/office/drawing/2014/main" id="{723D97F3-9C46-4D2A-BD2F-74F86544F17B}"/>
              </a:ext>
            </a:extLst>
          </p:cNvPr>
          <p:cNvSpPr/>
          <p:nvPr/>
        </p:nvSpPr>
        <p:spPr>
          <a:xfrm>
            <a:off x="8321040" y="3277910"/>
            <a:ext cx="3606494" cy="43684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169BE40-3DC1-4CCA-BF70-C4EA33BDBEF6}"/>
              </a:ext>
            </a:extLst>
          </p:cNvPr>
          <p:cNvCxnSpPr>
            <a:cxnSpLocks/>
          </p:cNvCxnSpPr>
          <p:nvPr/>
        </p:nvCxnSpPr>
        <p:spPr>
          <a:xfrm>
            <a:off x="7201786" y="3543692"/>
            <a:ext cx="3606494" cy="0"/>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4F253201-3581-4C17-9C32-0290F256B513}"/>
              </a:ext>
            </a:extLst>
          </p:cNvPr>
          <p:cNvSpPr/>
          <p:nvPr/>
        </p:nvSpPr>
        <p:spPr>
          <a:xfrm>
            <a:off x="10844339" y="4006477"/>
            <a:ext cx="1325881" cy="369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nonPoliceContentItem</a:t>
            </a:r>
            <a:endParaRPr lang="en-US" dirty="0"/>
          </a:p>
        </p:txBody>
      </p:sp>
      <p:sp>
        <p:nvSpPr>
          <p:cNvPr id="16" name="Oval 15">
            <a:extLst>
              <a:ext uri="{FF2B5EF4-FFF2-40B4-BE49-F238E27FC236}">
                <a16:creationId xmlns:a16="http://schemas.microsoft.com/office/drawing/2014/main" id="{ECE0E418-3120-45CC-8CDA-5B0D1C30EFD0}"/>
              </a:ext>
            </a:extLst>
          </p:cNvPr>
          <p:cNvSpPr/>
          <p:nvPr/>
        </p:nvSpPr>
        <p:spPr>
          <a:xfrm>
            <a:off x="10332720" y="4131757"/>
            <a:ext cx="491490" cy="55368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7" name="Oval 16">
            <a:extLst>
              <a:ext uri="{FF2B5EF4-FFF2-40B4-BE49-F238E27FC236}">
                <a16:creationId xmlns:a16="http://schemas.microsoft.com/office/drawing/2014/main" id="{B13A3706-D2C2-4525-A141-7AD36DD6BF07}"/>
              </a:ext>
            </a:extLst>
          </p:cNvPr>
          <p:cNvSpPr/>
          <p:nvPr/>
        </p:nvSpPr>
        <p:spPr>
          <a:xfrm>
            <a:off x="10332720" y="4685442"/>
            <a:ext cx="491490" cy="553685"/>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7E15611A-38DD-457A-8774-EB920C108D2D}"/>
              </a:ext>
            </a:extLst>
          </p:cNvPr>
          <p:cNvCxnSpPr/>
          <p:nvPr/>
        </p:nvCxnSpPr>
        <p:spPr>
          <a:xfrm flipV="1">
            <a:off x="10332720" y="3762112"/>
            <a:ext cx="366646" cy="1680210"/>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B4CECC6F-4850-4991-A860-92FAF66D1C38}"/>
              </a:ext>
            </a:extLst>
          </p:cNvPr>
          <p:cNvSpPr/>
          <p:nvPr/>
        </p:nvSpPr>
        <p:spPr>
          <a:xfrm>
            <a:off x="10861627" y="4393383"/>
            <a:ext cx="1291284" cy="6140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C14E0E70-A86F-459C-AA26-7EC42B9C9D58}"/>
              </a:ext>
            </a:extLst>
          </p:cNvPr>
          <p:cNvSpPr/>
          <p:nvPr/>
        </p:nvSpPr>
        <p:spPr>
          <a:xfrm>
            <a:off x="10825228" y="5149923"/>
            <a:ext cx="1325881" cy="369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nonPoliceContentItem</a:t>
            </a:r>
            <a:endParaRPr lang="en-US" dirty="0"/>
          </a:p>
        </p:txBody>
      </p:sp>
      <p:sp>
        <p:nvSpPr>
          <p:cNvPr id="22" name="Rectangle: Rounded Corners 21">
            <a:extLst>
              <a:ext uri="{FF2B5EF4-FFF2-40B4-BE49-F238E27FC236}">
                <a16:creationId xmlns:a16="http://schemas.microsoft.com/office/drawing/2014/main" id="{BCB1B177-347E-492B-A32A-2BD4EA479404}"/>
              </a:ext>
            </a:extLst>
          </p:cNvPr>
          <p:cNvSpPr/>
          <p:nvPr/>
        </p:nvSpPr>
        <p:spPr>
          <a:xfrm>
            <a:off x="10842516" y="5536829"/>
            <a:ext cx="1291284" cy="6140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77B64679-0498-47DB-A3FF-79D0E5404A45}"/>
              </a:ext>
            </a:extLst>
          </p:cNvPr>
          <p:cNvSpPr/>
          <p:nvPr/>
        </p:nvSpPr>
        <p:spPr>
          <a:xfrm>
            <a:off x="9340275" y="5493122"/>
            <a:ext cx="1325881" cy="369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nonPoliceContentItem</a:t>
            </a:r>
            <a:endParaRPr lang="en-US" dirty="0"/>
          </a:p>
        </p:txBody>
      </p:sp>
      <p:sp>
        <p:nvSpPr>
          <p:cNvPr id="24" name="Rectangle: Rounded Corners 23">
            <a:extLst>
              <a:ext uri="{FF2B5EF4-FFF2-40B4-BE49-F238E27FC236}">
                <a16:creationId xmlns:a16="http://schemas.microsoft.com/office/drawing/2014/main" id="{E40CFCFC-A3BA-4034-8B5B-43ECAC4D68A1}"/>
              </a:ext>
            </a:extLst>
          </p:cNvPr>
          <p:cNvSpPr/>
          <p:nvPr/>
        </p:nvSpPr>
        <p:spPr>
          <a:xfrm>
            <a:off x="9357563" y="5880028"/>
            <a:ext cx="1291284" cy="6140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46E4E81D-A672-4C40-A511-A2888BF30C10}"/>
              </a:ext>
            </a:extLst>
          </p:cNvPr>
          <p:cNvSpPr txBox="1"/>
          <p:nvPr/>
        </p:nvSpPr>
        <p:spPr>
          <a:xfrm>
            <a:off x="10902643" y="4838013"/>
            <a:ext cx="1322798" cy="215444"/>
          </a:xfrm>
          <a:prstGeom prst="rect">
            <a:avLst/>
          </a:prstGeom>
          <a:noFill/>
        </p:spPr>
        <p:txBody>
          <a:bodyPr wrap="none" rtlCol="0">
            <a:spAutoFit/>
          </a:bodyPr>
          <a:lstStyle/>
          <a:p>
            <a:r>
              <a:rPr lang="en-US" sz="800" strike="sngStrike" dirty="0" err="1"/>
              <a:t>Marathon.St</a:t>
            </a:r>
            <a:r>
              <a:rPr lang="en-US" sz="800" strike="sngStrike" dirty="0"/>
              <a:t> </a:t>
            </a:r>
            <a:r>
              <a:rPr lang="en-US" sz="800" strike="sngStrike" dirty="0" err="1"/>
              <a:t>Franci</a:t>
            </a:r>
            <a:r>
              <a:rPr lang="en-US" sz="800" strike="sngStrike" dirty="0"/>
              <a:t>.!</a:t>
            </a:r>
            <a:r>
              <a:rPr lang="en-US" sz="800" strike="sngStrike" dirty="0" err="1"/>
              <a:t>angela</a:t>
            </a:r>
            <a:endParaRPr lang="en-US" sz="800" strike="sngStrike" dirty="0"/>
          </a:p>
        </p:txBody>
      </p:sp>
      <p:sp>
        <p:nvSpPr>
          <p:cNvPr id="26" name="TextBox 25">
            <a:extLst>
              <a:ext uri="{FF2B5EF4-FFF2-40B4-BE49-F238E27FC236}">
                <a16:creationId xmlns:a16="http://schemas.microsoft.com/office/drawing/2014/main" id="{A1B1F4D1-AE79-4FCB-B7DF-58F7008390FA}"/>
              </a:ext>
            </a:extLst>
          </p:cNvPr>
          <p:cNvSpPr txBox="1"/>
          <p:nvPr/>
        </p:nvSpPr>
        <p:spPr>
          <a:xfrm>
            <a:off x="10903662" y="5983735"/>
            <a:ext cx="1322798" cy="215444"/>
          </a:xfrm>
          <a:prstGeom prst="rect">
            <a:avLst/>
          </a:prstGeom>
          <a:noFill/>
        </p:spPr>
        <p:txBody>
          <a:bodyPr wrap="none" rtlCol="0">
            <a:spAutoFit/>
          </a:bodyPr>
          <a:lstStyle/>
          <a:p>
            <a:r>
              <a:rPr lang="en-US" sz="800" strike="sngStrike" dirty="0" err="1"/>
              <a:t>Marathon.St</a:t>
            </a:r>
            <a:r>
              <a:rPr lang="en-US" sz="800" strike="sngStrike" dirty="0"/>
              <a:t> </a:t>
            </a:r>
            <a:r>
              <a:rPr lang="en-US" sz="800" strike="sngStrike" dirty="0" err="1"/>
              <a:t>Franci</a:t>
            </a:r>
            <a:r>
              <a:rPr lang="en-US" sz="800" strike="sngStrike" dirty="0"/>
              <a:t>.!</a:t>
            </a:r>
            <a:r>
              <a:rPr lang="en-US" sz="800" strike="sngStrike" dirty="0" err="1"/>
              <a:t>angela</a:t>
            </a:r>
            <a:endParaRPr lang="en-US" sz="800" strike="sngStrike" dirty="0"/>
          </a:p>
        </p:txBody>
      </p:sp>
      <p:sp>
        <p:nvSpPr>
          <p:cNvPr id="27" name="TextBox 26">
            <a:extLst>
              <a:ext uri="{FF2B5EF4-FFF2-40B4-BE49-F238E27FC236}">
                <a16:creationId xmlns:a16="http://schemas.microsoft.com/office/drawing/2014/main" id="{50C9545D-3301-4543-BA21-750107B06EC2}"/>
              </a:ext>
            </a:extLst>
          </p:cNvPr>
          <p:cNvSpPr txBox="1"/>
          <p:nvPr/>
        </p:nvSpPr>
        <p:spPr>
          <a:xfrm>
            <a:off x="9401199" y="6236485"/>
            <a:ext cx="1322798" cy="215444"/>
          </a:xfrm>
          <a:prstGeom prst="rect">
            <a:avLst/>
          </a:prstGeom>
          <a:noFill/>
        </p:spPr>
        <p:txBody>
          <a:bodyPr wrap="none" rtlCol="0">
            <a:spAutoFit/>
          </a:bodyPr>
          <a:lstStyle/>
          <a:p>
            <a:r>
              <a:rPr lang="en-US" sz="800" strike="sngStrike" dirty="0" err="1"/>
              <a:t>Marathon.St</a:t>
            </a:r>
            <a:r>
              <a:rPr lang="en-US" sz="800" strike="sngStrike" dirty="0"/>
              <a:t> </a:t>
            </a:r>
            <a:r>
              <a:rPr lang="en-US" sz="800" strike="sngStrike" dirty="0" err="1"/>
              <a:t>Franci</a:t>
            </a:r>
            <a:r>
              <a:rPr lang="en-US" sz="800" strike="sngStrike" dirty="0"/>
              <a:t>.!</a:t>
            </a:r>
            <a:r>
              <a:rPr lang="en-US" sz="800" strike="sngStrike" dirty="0" err="1"/>
              <a:t>angela</a:t>
            </a:r>
            <a:endParaRPr lang="en-US" sz="800" strike="sngStrike" dirty="0"/>
          </a:p>
        </p:txBody>
      </p:sp>
      <p:sp>
        <p:nvSpPr>
          <p:cNvPr id="28" name="Oval 27">
            <a:extLst>
              <a:ext uri="{FF2B5EF4-FFF2-40B4-BE49-F238E27FC236}">
                <a16:creationId xmlns:a16="http://schemas.microsoft.com/office/drawing/2014/main" id="{5F5ACD6A-FEBF-4328-93FB-FEC7A7790554}"/>
              </a:ext>
            </a:extLst>
          </p:cNvPr>
          <p:cNvSpPr/>
          <p:nvPr/>
        </p:nvSpPr>
        <p:spPr>
          <a:xfrm>
            <a:off x="10993401" y="4485147"/>
            <a:ext cx="252613" cy="20302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29" name="Oval 28">
            <a:extLst>
              <a:ext uri="{FF2B5EF4-FFF2-40B4-BE49-F238E27FC236}">
                <a16:creationId xmlns:a16="http://schemas.microsoft.com/office/drawing/2014/main" id="{1F6F7B90-E1A4-44BD-9243-D049693B872D}"/>
              </a:ext>
            </a:extLst>
          </p:cNvPr>
          <p:cNvSpPr/>
          <p:nvPr/>
        </p:nvSpPr>
        <p:spPr>
          <a:xfrm>
            <a:off x="11072552" y="4685442"/>
            <a:ext cx="210879" cy="254171"/>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FC33AE6-5615-4ECF-B6A6-F27C70A4D9CB}"/>
              </a:ext>
            </a:extLst>
          </p:cNvPr>
          <p:cNvSpPr/>
          <p:nvPr/>
        </p:nvSpPr>
        <p:spPr>
          <a:xfrm>
            <a:off x="11030818" y="5560250"/>
            <a:ext cx="252613" cy="20302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31" name="Oval 30">
            <a:extLst>
              <a:ext uri="{FF2B5EF4-FFF2-40B4-BE49-F238E27FC236}">
                <a16:creationId xmlns:a16="http://schemas.microsoft.com/office/drawing/2014/main" id="{65A00526-C5FF-4766-BF30-3F7BA5684DFD}"/>
              </a:ext>
            </a:extLst>
          </p:cNvPr>
          <p:cNvSpPr/>
          <p:nvPr/>
        </p:nvSpPr>
        <p:spPr>
          <a:xfrm>
            <a:off x="11109969" y="5760545"/>
            <a:ext cx="210879" cy="254171"/>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CF45557-32C4-4525-BFD7-B81EBA548376}"/>
              </a:ext>
            </a:extLst>
          </p:cNvPr>
          <p:cNvSpPr/>
          <p:nvPr/>
        </p:nvSpPr>
        <p:spPr>
          <a:xfrm>
            <a:off x="9583018" y="5852286"/>
            <a:ext cx="252613" cy="20302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33" name="Oval 32">
            <a:extLst>
              <a:ext uri="{FF2B5EF4-FFF2-40B4-BE49-F238E27FC236}">
                <a16:creationId xmlns:a16="http://schemas.microsoft.com/office/drawing/2014/main" id="{15D012B1-3BEE-4515-BD8F-E16A7AF8E729}"/>
              </a:ext>
            </a:extLst>
          </p:cNvPr>
          <p:cNvSpPr/>
          <p:nvPr/>
        </p:nvSpPr>
        <p:spPr>
          <a:xfrm>
            <a:off x="9662169" y="6052581"/>
            <a:ext cx="210879" cy="254171"/>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69D12A47-2EE4-45BC-AA32-17C0FFC7188D}"/>
              </a:ext>
            </a:extLst>
          </p:cNvPr>
          <p:cNvSpPr txBox="1"/>
          <p:nvPr/>
        </p:nvSpPr>
        <p:spPr>
          <a:xfrm>
            <a:off x="11113361" y="4434016"/>
            <a:ext cx="1195264" cy="369332"/>
          </a:xfrm>
          <a:prstGeom prst="rect">
            <a:avLst/>
          </a:prstGeom>
          <a:noFill/>
        </p:spPr>
        <p:txBody>
          <a:bodyPr wrap="none" rtlCol="0">
            <a:spAutoFit/>
          </a:bodyPr>
          <a:lstStyle/>
          <a:p>
            <a:r>
              <a:rPr lang="en-US" dirty="0"/>
              <a:t>§187.PREA</a:t>
            </a:r>
          </a:p>
        </p:txBody>
      </p:sp>
      <p:sp>
        <p:nvSpPr>
          <p:cNvPr id="35" name="TextBox 34">
            <a:extLst>
              <a:ext uri="{FF2B5EF4-FFF2-40B4-BE49-F238E27FC236}">
                <a16:creationId xmlns:a16="http://schemas.microsoft.com/office/drawing/2014/main" id="{AB24FB89-AE6C-49BA-8A3C-9D3200321FDA}"/>
              </a:ext>
            </a:extLst>
          </p:cNvPr>
          <p:cNvSpPr txBox="1"/>
          <p:nvPr/>
        </p:nvSpPr>
        <p:spPr>
          <a:xfrm>
            <a:off x="11069238" y="5677787"/>
            <a:ext cx="1252864" cy="369332"/>
          </a:xfrm>
          <a:prstGeom prst="rect">
            <a:avLst/>
          </a:prstGeom>
          <a:noFill/>
        </p:spPr>
        <p:txBody>
          <a:bodyPr wrap="square" rtlCol="0">
            <a:spAutoFit/>
          </a:bodyPr>
          <a:lstStyle/>
          <a:p>
            <a:r>
              <a:rPr lang="en-US" dirty="0"/>
              <a:t>§187.PREA</a:t>
            </a:r>
          </a:p>
        </p:txBody>
      </p:sp>
      <p:sp>
        <p:nvSpPr>
          <p:cNvPr id="36" name="TextBox 35">
            <a:extLst>
              <a:ext uri="{FF2B5EF4-FFF2-40B4-BE49-F238E27FC236}">
                <a16:creationId xmlns:a16="http://schemas.microsoft.com/office/drawing/2014/main" id="{29FB8E7C-B830-4EAB-B113-5BF64E9AF486}"/>
              </a:ext>
            </a:extLst>
          </p:cNvPr>
          <p:cNvSpPr txBox="1"/>
          <p:nvPr/>
        </p:nvSpPr>
        <p:spPr>
          <a:xfrm>
            <a:off x="5417820" y="947366"/>
            <a:ext cx="2799164" cy="369332"/>
          </a:xfrm>
          <a:prstGeom prst="rect">
            <a:avLst/>
          </a:prstGeom>
          <a:noFill/>
        </p:spPr>
        <p:txBody>
          <a:bodyPr wrap="none" rtlCol="0">
            <a:spAutoFit/>
          </a:bodyPr>
          <a:lstStyle/>
          <a:p>
            <a:r>
              <a:rPr lang="en-US" dirty="0"/>
              <a:t>ALM   		DUDLER</a:t>
            </a:r>
          </a:p>
        </p:txBody>
      </p:sp>
      <p:pic>
        <p:nvPicPr>
          <p:cNvPr id="37" name="Picture 36">
            <a:extLst>
              <a:ext uri="{FF2B5EF4-FFF2-40B4-BE49-F238E27FC236}">
                <a16:creationId xmlns:a16="http://schemas.microsoft.com/office/drawing/2014/main" id="{6062D1FB-4097-48A8-8BE3-E5203351FA78}"/>
              </a:ext>
            </a:extLst>
          </p:cNvPr>
          <p:cNvPicPr>
            <a:picLocks noChangeAspect="1"/>
          </p:cNvPicPr>
          <p:nvPr/>
        </p:nvPicPr>
        <p:blipFill>
          <a:blip r:embed="rId5"/>
          <a:stretch>
            <a:fillRect/>
          </a:stretch>
        </p:blipFill>
        <p:spPr>
          <a:xfrm>
            <a:off x="6007509" y="896917"/>
            <a:ext cx="610462" cy="371065"/>
          </a:xfrm>
          <a:prstGeom prst="rect">
            <a:avLst/>
          </a:prstGeom>
        </p:spPr>
      </p:pic>
      <p:pic>
        <p:nvPicPr>
          <p:cNvPr id="39" name="Picture 38">
            <a:extLst>
              <a:ext uri="{FF2B5EF4-FFF2-40B4-BE49-F238E27FC236}">
                <a16:creationId xmlns:a16="http://schemas.microsoft.com/office/drawing/2014/main" id="{4AC4AB43-37F1-4A83-93B3-99C40457FD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1276" y="913482"/>
            <a:ext cx="497127" cy="399690"/>
          </a:xfrm>
          <a:prstGeom prst="rect">
            <a:avLst/>
          </a:prstGeom>
        </p:spPr>
      </p:pic>
      <p:sp>
        <p:nvSpPr>
          <p:cNvPr id="40" name="Rectangle: Rounded Corners 39">
            <a:extLst>
              <a:ext uri="{FF2B5EF4-FFF2-40B4-BE49-F238E27FC236}">
                <a16:creationId xmlns:a16="http://schemas.microsoft.com/office/drawing/2014/main" id="{154A7DC8-6CEB-45AA-8711-8CAE3F2E2D0B}"/>
              </a:ext>
            </a:extLst>
          </p:cNvPr>
          <p:cNvSpPr/>
          <p:nvPr/>
        </p:nvSpPr>
        <p:spPr>
          <a:xfrm>
            <a:off x="8778441" y="900165"/>
            <a:ext cx="1325881" cy="369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nonPoliceContentItem</a:t>
            </a:r>
            <a:endParaRPr lang="en-US" dirty="0"/>
          </a:p>
        </p:txBody>
      </p:sp>
      <p:sp>
        <p:nvSpPr>
          <p:cNvPr id="41" name="Rectangle: Rounded Corners 40">
            <a:extLst>
              <a:ext uri="{FF2B5EF4-FFF2-40B4-BE49-F238E27FC236}">
                <a16:creationId xmlns:a16="http://schemas.microsoft.com/office/drawing/2014/main" id="{88D916B6-0653-439C-BD47-61CBFBDB1DF3}"/>
              </a:ext>
            </a:extLst>
          </p:cNvPr>
          <p:cNvSpPr/>
          <p:nvPr/>
        </p:nvSpPr>
        <p:spPr>
          <a:xfrm>
            <a:off x="8795729" y="1287071"/>
            <a:ext cx="1291284" cy="6140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4A72196E-54A6-48C2-A7B7-BC69B723D521}"/>
              </a:ext>
            </a:extLst>
          </p:cNvPr>
          <p:cNvSpPr txBox="1"/>
          <p:nvPr/>
        </p:nvSpPr>
        <p:spPr>
          <a:xfrm>
            <a:off x="8836745" y="1731701"/>
            <a:ext cx="1322798" cy="215444"/>
          </a:xfrm>
          <a:prstGeom prst="rect">
            <a:avLst/>
          </a:prstGeom>
          <a:noFill/>
        </p:spPr>
        <p:txBody>
          <a:bodyPr wrap="none" rtlCol="0">
            <a:spAutoFit/>
          </a:bodyPr>
          <a:lstStyle/>
          <a:p>
            <a:r>
              <a:rPr lang="en-US" sz="800" strike="sngStrike" dirty="0" err="1"/>
              <a:t>Marathon.St</a:t>
            </a:r>
            <a:r>
              <a:rPr lang="en-US" sz="800" strike="sngStrike" dirty="0"/>
              <a:t> </a:t>
            </a:r>
            <a:r>
              <a:rPr lang="en-US" sz="800" strike="sngStrike" dirty="0" err="1"/>
              <a:t>Franci</a:t>
            </a:r>
            <a:r>
              <a:rPr lang="en-US" sz="800" strike="sngStrike" dirty="0"/>
              <a:t>.!</a:t>
            </a:r>
            <a:r>
              <a:rPr lang="en-US" sz="800" strike="sngStrike" dirty="0" err="1"/>
              <a:t>angela</a:t>
            </a:r>
            <a:endParaRPr lang="en-US" sz="800" strike="sngStrike" dirty="0"/>
          </a:p>
        </p:txBody>
      </p:sp>
      <p:sp>
        <p:nvSpPr>
          <p:cNvPr id="43" name="Oval 42">
            <a:extLst>
              <a:ext uri="{FF2B5EF4-FFF2-40B4-BE49-F238E27FC236}">
                <a16:creationId xmlns:a16="http://schemas.microsoft.com/office/drawing/2014/main" id="{067CEB04-6F0C-4D0B-88BF-A45760A58864}"/>
              </a:ext>
            </a:extLst>
          </p:cNvPr>
          <p:cNvSpPr/>
          <p:nvPr/>
        </p:nvSpPr>
        <p:spPr>
          <a:xfrm>
            <a:off x="8927503" y="1378835"/>
            <a:ext cx="252613" cy="20302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44" name="Oval 43">
            <a:extLst>
              <a:ext uri="{FF2B5EF4-FFF2-40B4-BE49-F238E27FC236}">
                <a16:creationId xmlns:a16="http://schemas.microsoft.com/office/drawing/2014/main" id="{813B45E4-54BC-4CF0-97DF-99E763DF181A}"/>
              </a:ext>
            </a:extLst>
          </p:cNvPr>
          <p:cNvSpPr/>
          <p:nvPr/>
        </p:nvSpPr>
        <p:spPr>
          <a:xfrm>
            <a:off x="9006654" y="1579130"/>
            <a:ext cx="210879" cy="254171"/>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0801180-8B4D-435F-9481-34FB8E626FCC}"/>
              </a:ext>
            </a:extLst>
          </p:cNvPr>
          <p:cNvSpPr txBox="1"/>
          <p:nvPr/>
        </p:nvSpPr>
        <p:spPr>
          <a:xfrm>
            <a:off x="9047463" y="1327704"/>
            <a:ext cx="1195264" cy="369332"/>
          </a:xfrm>
          <a:prstGeom prst="rect">
            <a:avLst/>
          </a:prstGeom>
          <a:noFill/>
        </p:spPr>
        <p:txBody>
          <a:bodyPr wrap="none" rtlCol="0">
            <a:spAutoFit/>
          </a:bodyPr>
          <a:lstStyle/>
          <a:p>
            <a:r>
              <a:rPr lang="en-US" dirty="0"/>
              <a:t>§187.PREA</a:t>
            </a:r>
          </a:p>
        </p:txBody>
      </p:sp>
      <p:cxnSp>
        <p:nvCxnSpPr>
          <p:cNvPr id="47" name="Straight Connector 46">
            <a:extLst>
              <a:ext uri="{FF2B5EF4-FFF2-40B4-BE49-F238E27FC236}">
                <a16:creationId xmlns:a16="http://schemas.microsoft.com/office/drawing/2014/main" id="{E4482BA1-9775-4A6A-A0E1-72686FC817AD}"/>
              </a:ext>
            </a:extLst>
          </p:cNvPr>
          <p:cNvCxnSpPr/>
          <p:nvPr/>
        </p:nvCxnSpPr>
        <p:spPr>
          <a:xfrm>
            <a:off x="7201786" y="1947145"/>
            <a:ext cx="5023655"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680DBADA-35F3-41F6-AB52-926B74C35929}"/>
              </a:ext>
            </a:extLst>
          </p:cNvPr>
          <p:cNvSpPr txBox="1"/>
          <p:nvPr/>
        </p:nvSpPr>
        <p:spPr>
          <a:xfrm>
            <a:off x="10011905" y="1610102"/>
            <a:ext cx="2054665" cy="369332"/>
          </a:xfrm>
          <a:prstGeom prst="rect">
            <a:avLst/>
          </a:prstGeom>
          <a:noFill/>
        </p:spPr>
        <p:txBody>
          <a:bodyPr wrap="none" rtlCol="0">
            <a:spAutoFit/>
          </a:bodyPr>
          <a:lstStyle/>
          <a:p>
            <a:r>
              <a:rPr lang="en-US" strike="sngStrike" dirty="0"/>
              <a:t>Roth.ibm.dmiler.*.</a:t>
            </a:r>
            <a:r>
              <a:rPr lang="en-US" sz="800" strike="sngStrike" dirty="0"/>
              <a:t>net</a:t>
            </a:r>
          </a:p>
        </p:txBody>
      </p:sp>
      <p:cxnSp>
        <p:nvCxnSpPr>
          <p:cNvPr id="52" name="Straight Arrow Connector 51">
            <a:extLst>
              <a:ext uri="{FF2B5EF4-FFF2-40B4-BE49-F238E27FC236}">
                <a16:creationId xmlns:a16="http://schemas.microsoft.com/office/drawing/2014/main" id="{021A319E-622E-4478-8810-C62860F4FA9C}"/>
              </a:ext>
            </a:extLst>
          </p:cNvPr>
          <p:cNvCxnSpPr/>
          <p:nvPr/>
        </p:nvCxnSpPr>
        <p:spPr>
          <a:xfrm flipH="1">
            <a:off x="10332720" y="1512370"/>
            <a:ext cx="786987" cy="997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B6757DBE-61E4-4BF3-884B-E8B44A860B8A}"/>
              </a:ext>
            </a:extLst>
          </p:cNvPr>
          <p:cNvCxnSpPr/>
          <p:nvPr/>
        </p:nvCxnSpPr>
        <p:spPr>
          <a:xfrm flipH="1">
            <a:off x="10842516" y="1455380"/>
            <a:ext cx="664753" cy="2440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FB79FF1-AA42-4B5D-8230-CA1AE031310B}"/>
              </a:ext>
            </a:extLst>
          </p:cNvPr>
          <p:cNvCxnSpPr/>
          <p:nvPr/>
        </p:nvCxnSpPr>
        <p:spPr>
          <a:xfrm>
            <a:off x="11584763" y="1267982"/>
            <a:ext cx="289763" cy="429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AB14BB8-F382-4DBD-B3F3-502C452D593B}"/>
              </a:ext>
            </a:extLst>
          </p:cNvPr>
          <p:cNvCxnSpPr>
            <a:cxnSpLocks/>
          </p:cNvCxnSpPr>
          <p:nvPr/>
        </p:nvCxnSpPr>
        <p:spPr>
          <a:xfrm>
            <a:off x="7444452" y="918291"/>
            <a:ext cx="692722" cy="660839"/>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F2D16DD1-0DE7-46BF-9EB0-2D43B71A85D8}"/>
              </a:ext>
            </a:extLst>
          </p:cNvPr>
          <p:cNvPicPr>
            <a:picLocks noChangeAspect="1"/>
          </p:cNvPicPr>
          <p:nvPr/>
        </p:nvPicPr>
        <p:blipFill>
          <a:blip r:embed="rId7"/>
          <a:stretch>
            <a:fillRect/>
          </a:stretch>
        </p:blipFill>
        <p:spPr>
          <a:xfrm>
            <a:off x="117733" y="5316088"/>
            <a:ext cx="3100150" cy="1727586"/>
          </a:xfrm>
          <a:prstGeom prst="rect">
            <a:avLst/>
          </a:prstGeom>
        </p:spPr>
      </p:pic>
      <p:sp>
        <p:nvSpPr>
          <p:cNvPr id="63" name="Rectangle: Rounded Corners 62">
            <a:extLst>
              <a:ext uri="{FF2B5EF4-FFF2-40B4-BE49-F238E27FC236}">
                <a16:creationId xmlns:a16="http://schemas.microsoft.com/office/drawing/2014/main" id="{A1E273F4-4335-41BB-A168-8F1B572F2C1D}"/>
              </a:ext>
            </a:extLst>
          </p:cNvPr>
          <p:cNvSpPr/>
          <p:nvPr/>
        </p:nvSpPr>
        <p:spPr>
          <a:xfrm>
            <a:off x="1908401" y="5862453"/>
            <a:ext cx="1325881" cy="3693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nonPoliceContentItem</a:t>
            </a:r>
            <a:endParaRPr lang="en-US" dirty="0"/>
          </a:p>
        </p:txBody>
      </p:sp>
      <p:sp>
        <p:nvSpPr>
          <p:cNvPr id="64" name="Rectangle: Rounded Corners 63">
            <a:extLst>
              <a:ext uri="{FF2B5EF4-FFF2-40B4-BE49-F238E27FC236}">
                <a16:creationId xmlns:a16="http://schemas.microsoft.com/office/drawing/2014/main" id="{2FCE17E7-1C6A-46D1-ADE9-8D08A99E528D}"/>
              </a:ext>
            </a:extLst>
          </p:cNvPr>
          <p:cNvSpPr/>
          <p:nvPr/>
        </p:nvSpPr>
        <p:spPr>
          <a:xfrm>
            <a:off x="1925689" y="6249359"/>
            <a:ext cx="1291284" cy="6140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732AF7F7-4326-43C5-A579-8D5AE72C55E8}"/>
              </a:ext>
            </a:extLst>
          </p:cNvPr>
          <p:cNvSpPr txBox="1"/>
          <p:nvPr/>
        </p:nvSpPr>
        <p:spPr>
          <a:xfrm>
            <a:off x="1966705" y="6693989"/>
            <a:ext cx="1322798" cy="215444"/>
          </a:xfrm>
          <a:prstGeom prst="rect">
            <a:avLst/>
          </a:prstGeom>
          <a:noFill/>
        </p:spPr>
        <p:txBody>
          <a:bodyPr wrap="none" rtlCol="0">
            <a:spAutoFit/>
          </a:bodyPr>
          <a:lstStyle/>
          <a:p>
            <a:r>
              <a:rPr lang="en-US" sz="800" strike="sngStrike" dirty="0" err="1"/>
              <a:t>Marathon.St</a:t>
            </a:r>
            <a:r>
              <a:rPr lang="en-US" sz="800" strike="sngStrike" dirty="0"/>
              <a:t> </a:t>
            </a:r>
            <a:r>
              <a:rPr lang="en-US" sz="800" strike="sngStrike" dirty="0" err="1"/>
              <a:t>Franci</a:t>
            </a:r>
            <a:r>
              <a:rPr lang="en-US" sz="800" strike="sngStrike" dirty="0"/>
              <a:t>.!</a:t>
            </a:r>
            <a:r>
              <a:rPr lang="en-US" sz="800" strike="sngStrike" dirty="0" err="1"/>
              <a:t>angela</a:t>
            </a:r>
            <a:endParaRPr lang="en-US" sz="800" strike="sngStrike" dirty="0"/>
          </a:p>
        </p:txBody>
      </p:sp>
      <p:sp>
        <p:nvSpPr>
          <p:cNvPr id="66" name="Oval 65">
            <a:extLst>
              <a:ext uri="{FF2B5EF4-FFF2-40B4-BE49-F238E27FC236}">
                <a16:creationId xmlns:a16="http://schemas.microsoft.com/office/drawing/2014/main" id="{0C9B591A-9ECC-4AFE-9B0E-ADE6F8A9C81E}"/>
              </a:ext>
            </a:extLst>
          </p:cNvPr>
          <p:cNvSpPr/>
          <p:nvPr/>
        </p:nvSpPr>
        <p:spPr>
          <a:xfrm>
            <a:off x="2057463" y="6341123"/>
            <a:ext cx="252613" cy="20302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67" name="Oval 66">
            <a:extLst>
              <a:ext uri="{FF2B5EF4-FFF2-40B4-BE49-F238E27FC236}">
                <a16:creationId xmlns:a16="http://schemas.microsoft.com/office/drawing/2014/main" id="{19147768-3C6C-4BF0-8E4D-07A67A81B763}"/>
              </a:ext>
            </a:extLst>
          </p:cNvPr>
          <p:cNvSpPr/>
          <p:nvPr/>
        </p:nvSpPr>
        <p:spPr>
          <a:xfrm>
            <a:off x="2136614" y="6541418"/>
            <a:ext cx="210879" cy="254171"/>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561F93E9-D731-4321-A184-21DCBBA68349}"/>
              </a:ext>
            </a:extLst>
          </p:cNvPr>
          <p:cNvSpPr txBox="1"/>
          <p:nvPr/>
        </p:nvSpPr>
        <p:spPr>
          <a:xfrm>
            <a:off x="2177423" y="6289992"/>
            <a:ext cx="1195264" cy="369332"/>
          </a:xfrm>
          <a:prstGeom prst="rect">
            <a:avLst/>
          </a:prstGeom>
          <a:noFill/>
        </p:spPr>
        <p:txBody>
          <a:bodyPr wrap="none" rtlCol="0">
            <a:spAutoFit/>
          </a:bodyPr>
          <a:lstStyle/>
          <a:p>
            <a:r>
              <a:rPr lang="en-US" dirty="0"/>
              <a:t>§187.PREA</a:t>
            </a:r>
          </a:p>
        </p:txBody>
      </p:sp>
      <p:cxnSp>
        <p:nvCxnSpPr>
          <p:cNvPr id="70" name="Straight Arrow Connector 69">
            <a:extLst>
              <a:ext uri="{FF2B5EF4-FFF2-40B4-BE49-F238E27FC236}">
                <a16:creationId xmlns:a16="http://schemas.microsoft.com/office/drawing/2014/main" id="{54A18728-E445-45D9-ADC7-040E484F33DD}"/>
              </a:ext>
            </a:extLst>
          </p:cNvPr>
          <p:cNvCxnSpPr>
            <a:cxnSpLocks/>
          </p:cNvCxnSpPr>
          <p:nvPr/>
        </p:nvCxnSpPr>
        <p:spPr>
          <a:xfrm flipV="1">
            <a:off x="2937510" y="1629579"/>
            <a:ext cx="5507448" cy="48223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52A3A1C4-ABB1-413F-AB44-5BFFAC69B3A7}"/>
              </a:ext>
            </a:extLst>
          </p:cNvPr>
          <p:cNvSpPr/>
          <p:nvPr/>
        </p:nvSpPr>
        <p:spPr>
          <a:xfrm>
            <a:off x="4779205" y="5538419"/>
            <a:ext cx="491490" cy="553685"/>
          </a:xfrm>
          <a:prstGeom prst="ellipse">
            <a:avLst/>
          </a:prstGeom>
          <a:solidFill>
            <a:srgbClr val="FF00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2" name="Oval 71">
            <a:extLst>
              <a:ext uri="{FF2B5EF4-FFF2-40B4-BE49-F238E27FC236}">
                <a16:creationId xmlns:a16="http://schemas.microsoft.com/office/drawing/2014/main" id="{1DB7ED7C-FBBE-467A-B653-3F2BC84DAD93}"/>
              </a:ext>
            </a:extLst>
          </p:cNvPr>
          <p:cNvSpPr/>
          <p:nvPr/>
        </p:nvSpPr>
        <p:spPr>
          <a:xfrm>
            <a:off x="4702465" y="6129511"/>
            <a:ext cx="491490" cy="553685"/>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D0C3F47F-364C-4967-B64C-D78B4A01AD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60313" y="3960700"/>
            <a:ext cx="493077" cy="369332"/>
          </a:xfrm>
          <a:prstGeom prst="rect">
            <a:avLst/>
          </a:prstGeom>
        </p:spPr>
      </p:pic>
      <p:pic>
        <p:nvPicPr>
          <p:cNvPr id="77" name="Picture 76">
            <a:extLst>
              <a:ext uri="{FF2B5EF4-FFF2-40B4-BE49-F238E27FC236}">
                <a16:creationId xmlns:a16="http://schemas.microsoft.com/office/drawing/2014/main" id="{BA976F44-72AC-4476-A787-A4A8E5F61C8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61627" y="4179477"/>
            <a:ext cx="493077" cy="369332"/>
          </a:xfrm>
          <a:prstGeom prst="rect">
            <a:avLst/>
          </a:prstGeom>
        </p:spPr>
      </p:pic>
      <p:sp>
        <p:nvSpPr>
          <p:cNvPr id="78" name="Rectangle 77">
            <a:extLst>
              <a:ext uri="{FF2B5EF4-FFF2-40B4-BE49-F238E27FC236}">
                <a16:creationId xmlns:a16="http://schemas.microsoft.com/office/drawing/2014/main" id="{47D2DD97-BA43-4CEB-8B30-25CFC9204D47}"/>
              </a:ext>
            </a:extLst>
          </p:cNvPr>
          <p:cNvSpPr/>
          <p:nvPr/>
        </p:nvSpPr>
        <p:spPr>
          <a:xfrm>
            <a:off x="8608513" y="2237539"/>
            <a:ext cx="927757" cy="2098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FB:WMDKIT</a:t>
            </a:r>
          </a:p>
        </p:txBody>
      </p:sp>
      <p:cxnSp>
        <p:nvCxnSpPr>
          <p:cNvPr id="80" name="Straight Connector 79">
            <a:extLst>
              <a:ext uri="{FF2B5EF4-FFF2-40B4-BE49-F238E27FC236}">
                <a16:creationId xmlns:a16="http://schemas.microsoft.com/office/drawing/2014/main" id="{DB7D17E3-0A15-4B2F-B217-A3ABABC030A7}"/>
              </a:ext>
            </a:extLst>
          </p:cNvPr>
          <p:cNvCxnSpPr>
            <a:stCxn id="77" idx="3"/>
            <a:endCxn id="15" idx="1"/>
          </p:cNvCxnSpPr>
          <p:nvPr/>
        </p:nvCxnSpPr>
        <p:spPr>
          <a:xfrm flipH="1" flipV="1">
            <a:off x="10844339" y="4191143"/>
            <a:ext cx="510365" cy="17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A205D63-4734-4D64-B06F-17BD69D84371}"/>
              </a:ext>
            </a:extLst>
          </p:cNvPr>
          <p:cNvCxnSpPr/>
          <p:nvPr/>
        </p:nvCxnSpPr>
        <p:spPr>
          <a:xfrm flipH="1" flipV="1">
            <a:off x="10312591" y="3854417"/>
            <a:ext cx="203168" cy="330707"/>
          </a:xfrm>
          <a:prstGeom prst="line">
            <a:avLst/>
          </a:prstGeom>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74CB26D0-49FB-494F-82D3-037CFD77A6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80413" y="5728628"/>
            <a:ext cx="228294" cy="171000"/>
          </a:xfrm>
          <a:prstGeom prst="rect">
            <a:avLst/>
          </a:prstGeom>
        </p:spPr>
      </p:pic>
      <p:pic>
        <p:nvPicPr>
          <p:cNvPr id="84" name="Picture 83">
            <a:extLst>
              <a:ext uri="{FF2B5EF4-FFF2-40B4-BE49-F238E27FC236}">
                <a16:creationId xmlns:a16="http://schemas.microsoft.com/office/drawing/2014/main" id="{5F1B9978-0E1B-46B9-A123-7FAE85B3A9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26410" y="5467962"/>
            <a:ext cx="228294" cy="171000"/>
          </a:xfrm>
          <a:prstGeom prst="rect">
            <a:avLst/>
          </a:prstGeom>
        </p:spPr>
      </p:pic>
      <p:sp>
        <p:nvSpPr>
          <p:cNvPr id="85" name="Rectangle 84">
            <a:extLst>
              <a:ext uri="{FF2B5EF4-FFF2-40B4-BE49-F238E27FC236}">
                <a16:creationId xmlns:a16="http://schemas.microsoft.com/office/drawing/2014/main" id="{291B8DB9-B9AF-44C1-AE37-598E55E75E95}"/>
              </a:ext>
            </a:extLst>
          </p:cNvPr>
          <p:cNvSpPr/>
          <p:nvPr/>
        </p:nvSpPr>
        <p:spPr>
          <a:xfrm>
            <a:off x="11087910" y="4194839"/>
            <a:ext cx="254995" cy="26023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a:extLst>
              <a:ext uri="{FF2B5EF4-FFF2-40B4-BE49-F238E27FC236}">
                <a16:creationId xmlns:a16="http://schemas.microsoft.com/office/drawing/2014/main" id="{E3C2E5B5-2143-4AF4-A2B7-ADB7D0CB6D18}"/>
              </a:ext>
            </a:extLst>
          </p:cNvPr>
          <p:cNvSpPr/>
          <p:nvPr/>
        </p:nvSpPr>
        <p:spPr>
          <a:xfrm>
            <a:off x="11250085" y="5437128"/>
            <a:ext cx="254995" cy="26023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B4635DE9-E2B0-445C-A733-7F3EB6553845}"/>
              </a:ext>
            </a:extLst>
          </p:cNvPr>
          <p:cNvSpPr/>
          <p:nvPr/>
        </p:nvSpPr>
        <p:spPr>
          <a:xfrm>
            <a:off x="10329579" y="3954294"/>
            <a:ext cx="254995" cy="26023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Rectangle 87">
            <a:extLst>
              <a:ext uri="{FF2B5EF4-FFF2-40B4-BE49-F238E27FC236}">
                <a16:creationId xmlns:a16="http://schemas.microsoft.com/office/drawing/2014/main" id="{5137559A-BA50-480A-A1BE-3E7BA722BECB}"/>
              </a:ext>
            </a:extLst>
          </p:cNvPr>
          <p:cNvSpPr/>
          <p:nvPr/>
        </p:nvSpPr>
        <p:spPr>
          <a:xfrm>
            <a:off x="9852399" y="5684010"/>
            <a:ext cx="254995" cy="26023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29675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TextBox 152"/>
          <p:cNvSpPr txBox="1"/>
          <p:nvPr/>
        </p:nvSpPr>
        <p:spPr>
          <a:xfrm>
            <a:off x="2204397" y="4360270"/>
            <a:ext cx="461986" cy="215444"/>
          </a:xfrm>
          <a:prstGeom prst="rect">
            <a:avLst/>
          </a:prstGeom>
          <a:noFill/>
        </p:spPr>
        <p:txBody>
          <a:bodyPr wrap="none" rtlCol="0">
            <a:spAutoFit/>
          </a:bodyPr>
          <a:lstStyle/>
          <a:p>
            <a:r>
              <a:rPr lang="en-US" sz="800" strike="sngStrike" dirty="0" err="1"/>
              <a:t>angela</a:t>
            </a:r>
            <a:endParaRPr lang="en-US" sz="800" strike="sngStrike" dirty="0"/>
          </a:p>
        </p:txBody>
      </p:sp>
      <p:sp>
        <p:nvSpPr>
          <p:cNvPr id="4" name="Rectangle 3">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2" name="TextBox 1"/>
          <p:cNvSpPr txBox="1"/>
          <p:nvPr/>
        </p:nvSpPr>
        <p:spPr>
          <a:xfrm>
            <a:off x="1732115" y="1041527"/>
            <a:ext cx="5082361" cy="584775"/>
          </a:xfrm>
          <a:prstGeom prst="rect">
            <a:avLst/>
          </a:prstGeom>
          <a:solidFill>
            <a:srgbClr val="FF0000"/>
          </a:solidFill>
        </p:spPr>
        <p:txBody>
          <a:bodyPr wrap="square" rtlCol="0">
            <a:spAutoFit/>
          </a:bodyPr>
          <a:lstStyle/>
          <a:p>
            <a:r>
              <a:rPr lang="en-US" sz="3200" dirty="0">
                <a:solidFill>
                  <a:schemeClr val="bg1"/>
                </a:solidFill>
              </a:rPr>
              <a:t>PROGARM AND PROJECTS</a:t>
            </a:r>
          </a:p>
        </p:txBody>
      </p:sp>
      <p:sp>
        <p:nvSpPr>
          <p:cNvPr id="3" name="TextBox 2"/>
          <p:cNvSpPr txBox="1"/>
          <p:nvPr/>
        </p:nvSpPr>
        <p:spPr>
          <a:xfrm>
            <a:off x="6973824" y="950839"/>
            <a:ext cx="4261295" cy="769441"/>
          </a:xfrm>
          <a:prstGeom prst="rect">
            <a:avLst/>
          </a:prstGeom>
          <a:noFill/>
        </p:spPr>
        <p:txBody>
          <a:bodyPr wrap="none" rtlCol="0">
            <a:spAutoFit/>
          </a:bodyPr>
          <a:lstStyle/>
          <a:p>
            <a:r>
              <a:rPr lang="en-US" sz="4400" dirty="0"/>
              <a:t>PENTAGON.EMEA</a:t>
            </a:r>
          </a:p>
        </p:txBody>
      </p:sp>
      <p:pic>
        <p:nvPicPr>
          <p:cNvPr id="37" name="Picture 36">
            <a:extLst>
              <a:ext uri="{FF2B5EF4-FFF2-40B4-BE49-F238E27FC236}">
                <a16:creationId xmlns:a16="http://schemas.microsoft.com/office/drawing/2014/main" id="{589135D9-F9CD-4EEB-9F8B-15B06C6F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53" y="875343"/>
            <a:ext cx="881514" cy="88151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61" y="2023585"/>
            <a:ext cx="1142815" cy="760492"/>
          </a:xfrm>
          <a:prstGeom prst="rect">
            <a:avLst/>
          </a:prstGeom>
        </p:spPr>
      </p:pic>
      <p:cxnSp>
        <p:nvCxnSpPr>
          <p:cNvPr id="11" name="Straight Connector 10"/>
          <p:cNvCxnSpPr/>
          <p:nvPr/>
        </p:nvCxnSpPr>
        <p:spPr>
          <a:xfrm flipV="1">
            <a:off x="675162" y="1848516"/>
            <a:ext cx="11321766" cy="12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75162" y="2834943"/>
            <a:ext cx="11321766" cy="124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7" idx="1"/>
          </p:cNvCxnSpPr>
          <p:nvPr/>
        </p:nvCxnSpPr>
        <p:spPr>
          <a:xfrm flipV="1">
            <a:off x="1475282" y="2369990"/>
            <a:ext cx="443933" cy="51177"/>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311" y="1855645"/>
            <a:ext cx="652743" cy="369332"/>
          </a:xfrm>
          <a:prstGeom prst="rect">
            <a:avLst/>
          </a:prstGeom>
          <a:noFill/>
        </p:spPr>
        <p:txBody>
          <a:bodyPr wrap="none" rtlCol="0">
            <a:spAutoFit/>
          </a:bodyPr>
          <a:lstStyle/>
          <a:p>
            <a:r>
              <a:rPr lang="en-US" dirty="0"/>
              <a:t>2022</a:t>
            </a:r>
          </a:p>
        </p:txBody>
      </p:sp>
      <p:sp>
        <p:nvSpPr>
          <p:cNvPr id="19" name="Rectangle 18"/>
          <p:cNvSpPr/>
          <p:nvPr/>
        </p:nvSpPr>
        <p:spPr>
          <a:xfrm>
            <a:off x="135116" y="2147890"/>
            <a:ext cx="433132" cy="369332"/>
          </a:xfrm>
          <a:prstGeom prst="rect">
            <a:avLst/>
          </a:prstGeom>
          <a:solidFill>
            <a:schemeClr val="tx1"/>
          </a:solidFill>
        </p:spPr>
        <p:txBody>
          <a:bodyPr wrap="none">
            <a:spAutoFit/>
          </a:bodyPr>
          <a:lstStyle/>
          <a:p>
            <a:r>
              <a:rPr lang="en-US" dirty="0">
                <a:solidFill>
                  <a:schemeClr val="bg1"/>
                </a:solidFill>
              </a:rPr>
              <a:t>Jul</a:t>
            </a:r>
          </a:p>
        </p:txBody>
      </p:sp>
      <p:sp>
        <p:nvSpPr>
          <p:cNvPr id="53" name="TextBox 52"/>
          <p:cNvSpPr txBox="1"/>
          <p:nvPr/>
        </p:nvSpPr>
        <p:spPr>
          <a:xfrm>
            <a:off x="25311" y="2820135"/>
            <a:ext cx="652743" cy="369332"/>
          </a:xfrm>
          <a:prstGeom prst="rect">
            <a:avLst/>
          </a:prstGeom>
          <a:noFill/>
        </p:spPr>
        <p:txBody>
          <a:bodyPr wrap="none" rtlCol="0">
            <a:spAutoFit/>
          </a:bodyPr>
          <a:lstStyle/>
          <a:p>
            <a:r>
              <a:rPr lang="en-US" dirty="0"/>
              <a:t>1993</a:t>
            </a:r>
          </a:p>
        </p:txBody>
      </p:sp>
      <p:sp>
        <p:nvSpPr>
          <p:cNvPr id="55" name="Rectangle 54"/>
          <p:cNvSpPr/>
          <p:nvPr/>
        </p:nvSpPr>
        <p:spPr>
          <a:xfrm>
            <a:off x="135116" y="3112380"/>
            <a:ext cx="527709" cy="369332"/>
          </a:xfrm>
          <a:prstGeom prst="rect">
            <a:avLst/>
          </a:prstGeom>
          <a:solidFill>
            <a:schemeClr val="tx1"/>
          </a:solidFill>
        </p:spPr>
        <p:txBody>
          <a:bodyPr wrap="none">
            <a:spAutoFit/>
          </a:bodyPr>
          <a:lstStyle/>
          <a:p>
            <a:r>
              <a:rPr lang="en-US" dirty="0">
                <a:solidFill>
                  <a:schemeClr val="bg1"/>
                </a:solidFill>
              </a:rPr>
              <a:t>Sep</a:t>
            </a:r>
          </a:p>
        </p:txBody>
      </p:sp>
      <p:pic>
        <p:nvPicPr>
          <p:cNvPr id="78" name="Picture 7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58" y="2890428"/>
            <a:ext cx="1142815" cy="760492"/>
          </a:xfrm>
          <a:prstGeom prst="rect">
            <a:avLst/>
          </a:prstGeom>
        </p:spPr>
      </p:pic>
      <p:pic>
        <p:nvPicPr>
          <p:cNvPr id="89" name="Picture 88"/>
          <p:cNvPicPr>
            <a:picLocks noChangeAspect="1"/>
          </p:cNvPicPr>
          <p:nvPr/>
        </p:nvPicPr>
        <p:blipFill>
          <a:blip r:embed="rId4"/>
          <a:stretch>
            <a:fillRect/>
          </a:stretch>
        </p:blipFill>
        <p:spPr>
          <a:xfrm>
            <a:off x="1967380" y="1998888"/>
            <a:ext cx="1118891" cy="793021"/>
          </a:xfrm>
          <a:prstGeom prst="rect">
            <a:avLst/>
          </a:prstGeom>
        </p:spPr>
      </p:pic>
      <p:pic>
        <p:nvPicPr>
          <p:cNvPr id="10" name="Picture 9"/>
          <p:cNvPicPr>
            <a:picLocks noChangeAspect="1"/>
          </p:cNvPicPr>
          <p:nvPr/>
        </p:nvPicPr>
        <p:blipFill>
          <a:blip r:embed="rId5"/>
          <a:stretch>
            <a:fillRect/>
          </a:stretch>
        </p:blipFill>
        <p:spPr>
          <a:xfrm>
            <a:off x="3146484" y="1986080"/>
            <a:ext cx="888077" cy="728970"/>
          </a:xfrm>
          <a:prstGeom prst="rect">
            <a:avLst/>
          </a:prstGeom>
        </p:spPr>
      </p:pic>
      <p:cxnSp>
        <p:nvCxnSpPr>
          <p:cNvPr id="97" name="Straight Connector 96"/>
          <p:cNvCxnSpPr/>
          <p:nvPr/>
        </p:nvCxnSpPr>
        <p:spPr>
          <a:xfrm flipV="1">
            <a:off x="675162" y="3742012"/>
            <a:ext cx="11321766" cy="12451"/>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872086" y="3545732"/>
            <a:ext cx="912429" cy="215444"/>
          </a:xfrm>
          <a:prstGeom prst="rect">
            <a:avLst/>
          </a:prstGeom>
          <a:noFill/>
        </p:spPr>
        <p:txBody>
          <a:bodyPr wrap="none" rtlCol="0">
            <a:spAutoFit/>
          </a:bodyPr>
          <a:lstStyle/>
          <a:p>
            <a:r>
              <a:rPr lang="en-US" sz="800" dirty="0"/>
              <a:t>Police Sirens 9:21</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1635" y="2847240"/>
            <a:ext cx="1010395" cy="784542"/>
          </a:xfrm>
          <a:prstGeom prst="rect">
            <a:avLst/>
          </a:prstGeom>
        </p:spPr>
      </p:pic>
      <p:sp>
        <p:nvSpPr>
          <p:cNvPr id="114" name="Rectangle 113">
            <a:extLst>
              <a:ext uri="{FF2B5EF4-FFF2-40B4-BE49-F238E27FC236}">
                <a16:creationId xmlns:a16="http://schemas.microsoft.com/office/drawing/2014/main" id="{A910730D-4F1D-4F1F-9E0D-41EFA03DE88E}"/>
              </a:ext>
            </a:extLst>
          </p:cNvPr>
          <p:cNvSpPr/>
          <p:nvPr/>
        </p:nvSpPr>
        <p:spPr>
          <a:xfrm>
            <a:off x="1990318" y="2883001"/>
            <a:ext cx="893031" cy="73874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2360047" y="2872880"/>
            <a:ext cx="672778" cy="25594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5" name="Picture 114"/>
          <p:cNvPicPr>
            <a:picLocks noChangeAspect="1"/>
          </p:cNvPicPr>
          <p:nvPr/>
        </p:nvPicPr>
        <p:blipFill>
          <a:blip r:embed="rId7"/>
          <a:stretch>
            <a:fillRect/>
          </a:stretch>
        </p:blipFill>
        <p:spPr>
          <a:xfrm>
            <a:off x="2160727" y="2919126"/>
            <a:ext cx="628398" cy="371484"/>
          </a:xfrm>
          <a:prstGeom prst="rect">
            <a:avLst/>
          </a:prstGeom>
        </p:spPr>
      </p:pic>
      <p:cxnSp>
        <p:nvCxnSpPr>
          <p:cNvPr id="116" name="Straight Connector 115"/>
          <p:cNvCxnSpPr/>
          <p:nvPr/>
        </p:nvCxnSpPr>
        <p:spPr>
          <a:xfrm>
            <a:off x="2580819" y="2983821"/>
            <a:ext cx="1614513" cy="8099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2490024" y="2775241"/>
            <a:ext cx="1614513" cy="809999"/>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514018" y="2820846"/>
            <a:ext cx="1233030" cy="215444"/>
          </a:xfrm>
          <a:prstGeom prst="rect">
            <a:avLst/>
          </a:prstGeom>
          <a:noFill/>
        </p:spPr>
        <p:txBody>
          <a:bodyPr wrap="none" rtlCol="0">
            <a:spAutoFit/>
          </a:bodyPr>
          <a:lstStyle/>
          <a:p>
            <a:r>
              <a:rPr lang="en-US" sz="800" dirty="0"/>
              <a:t>HOMIDIE:2Y.</a:t>
            </a:r>
            <a:r>
              <a:rPr lang="en-US" sz="800" strike="sngStrike" dirty="0"/>
              <a:t>angela</a:t>
            </a:r>
            <a:r>
              <a:rPr lang="en-US" sz="800" dirty="0"/>
              <a:t>.WWI</a:t>
            </a:r>
          </a:p>
        </p:txBody>
      </p:sp>
      <p:sp>
        <p:nvSpPr>
          <p:cNvPr id="27" name="Rectangle 26"/>
          <p:cNvSpPr/>
          <p:nvPr/>
        </p:nvSpPr>
        <p:spPr>
          <a:xfrm>
            <a:off x="7937771" y="2834943"/>
            <a:ext cx="4254230" cy="90706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t>G.SQ.DANIEL</a:t>
            </a:r>
          </a:p>
        </p:txBody>
      </p:sp>
      <p:sp>
        <p:nvSpPr>
          <p:cNvPr id="28" name="TextBox 27"/>
          <p:cNvSpPr txBox="1"/>
          <p:nvPr/>
        </p:nvSpPr>
        <p:spPr>
          <a:xfrm>
            <a:off x="11538285" y="3539019"/>
            <a:ext cx="1575880" cy="215444"/>
          </a:xfrm>
          <a:prstGeom prst="rect">
            <a:avLst/>
          </a:prstGeom>
          <a:noFill/>
        </p:spPr>
        <p:txBody>
          <a:bodyPr wrap="square" rtlCol="0">
            <a:spAutoFit/>
          </a:bodyPr>
          <a:lstStyle/>
          <a:p>
            <a:r>
              <a:rPr lang="en-US" sz="800" strike="sngStrike" dirty="0" err="1"/>
              <a:t>Amica</a:t>
            </a:r>
            <a:endParaRPr lang="en-US" sz="800" strike="sngStrike" dirty="0"/>
          </a:p>
        </p:txBody>
      </p:sp>
      <p:pic>
        <p:nvPicPr>
          <p:cNvPr id="117" name="Picture 1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371" y="3845555"/>
            <a:ext cx="1142815" cy="760492"/>
          </a:xfrm>
          <a:prstGeom prst="rect">
            <a:avLst/>
          </a:prstGeom>
        </p:spPr>
      </p:pic>
      <p:cxnSp>
        <p:nvCxnSpPr>
          <p:cNvPr id="118" name="Straight Connector 117"/>
          <p:cNvCxnSpPr/>
          <p:nvPr/>
        </p:nvCxnSpPr>
        <p:spPr>
          <a:xfrm flipV="1">
            <a:off x="681494" y="4971010"/>
            <a:ext cx="11321766" cy="12451"/>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2235" y="3769522"/>
            <a:ext cx="652743" cy="369332"/>
          </a:xfrm>
          <a:prstGeom prst="rect">
            <a:avLst/>
          </a:prstGeom>
        </p:spPr>
        <p:txBody>
          <a:bodyPr wrap="none">
            <a:spAutoFit/>
          </a:bodyPr>
          <a:lstStyle/>
          <a:p>
            <a:r>
              <a:rPr lang="en-US" dirty="0"/>
              <a:t>1993</a:t>
            </a:r>
          </a:p>
        </p:txBody>
      </p:sp>
      <p:pic>
        <p:nvPicPr>
          <p:cNvPr id="30" name="Picture 29"/>
          <p:cNvPicPr>
            <a:picLocks noChangeAspect="1"/>
          </p:cNvPicPr>
          <p:nvPr/>
        </p:nvPicPr>
        <p:blipFill>
          <a:blip r:embed="rId8"/>
          <a:stretch>
            <a:fillRect/>
          </a:stretch>
        </p:blipFill>
        <p:spPr>
          <a:xfrm>
            <a:off x="1919215" y="3855841"/>
            <a:ext cx="737172" cy="758643"/>
          </a:xfrm>
          <a:prstGeom prst="rect">
            <a:avLst/>
          </a:prstGeom>
        </p:spPr>
      </p:pic>
      <p:sp>
        <p:nvSpPr>
          <p:cNvPr id="31" name="TextBox 30"/>
          <p:cNvSpPr txBox="1"/>
          <p:nvPr/>
        </p:nvSpPr>
        <p:spPr>
          <a:xfrm>
            <a:off x="3468090" y="3884912"/>
            <a:ext cx="2294731" cy="646331"/>
          </a:xfrm>
          <a:prstGeom prst="rect">
            <a:avLst/>
          </a:prstGeom>
          <a:noFill/>
        </p:spPr>
        <p:txBody>
          <a:bodyPr wrap="none" rtlCol="0">
            <a:spAutoFit/>
          </a:bodyPr>
          <a:lstStyle/>
          <a:p>
            <a:r>
              <a:rPr lang="en-US" dirty="0"/>
              <a:t>CHECKPOINT CHARLIE</a:t>
            </a:r>
          </a:p>
          <a:p>
            <a:r>
              <a:rPr lang="en-US" dirty="0"/>
              <a:t>!SQ.VIRGINA.MARY</a:t>
            </a:r>
          </a:p>
        </p:txBody>
      </p:sp>
      <p:pic>
        <p:nvPicPr>
          <p:cNvPr id="132" name="Picture 13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235306" y="4280723"/>
            <a:ext cx="342800" cy="166773"/>
          </a:xfrm>
          <a:prstGeom prst="rect">
            <a:avLst/>
          </a:prstGeom>
        </p:spPr>
      </p:pic>
      <p:pic>
        <p:nvPicPr>
          <p:cNvPr id="133" name="Picture 132"/>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122795" y="5055074"/>
            <a:ext cx="269746" cy="179504"/>
          </a:xfrm>
          <a:prstGeom prst="rect">
            <a:avLst/>
          </a:prstGeom>
        </p:spPr>
      </p:pic>
      <p:sp>
        <p:nvSpPr>
          <p:cNvPr id="134" name="Rectangle 133"/>
          <p:cNvSpPr/>
          <p:nvPr/>
        </p:nvSpPr>
        <p:spPr>
          <a:xfrm>
            <a:off x="7937770" y="3785495"/>
            <a:ext cx="4254230" cy="90706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CHECKPOINT CHARLIE</a:t>
            </a:r>
          </a:p>
        </p:txBody>
      </p:sp>
      <p:cxnSp>
        <p:nvCxnSpPr>
          <p:cNvPr id="135" name="Straight Connector 134"/>
          <p:cNvCxnSpPr/>
          <p:nvPr/>
        </p:nvCxnSpPr>
        <p:spPr>
          <a:xfrm flipV="1">
            <a:off x="691253" y="5972503"/>
            <a:ext cx="11321766" cy="12451"/>
          </a:xfrm>
          <a:prstGeom prst="line">
            <a:avLst/>
          </a:prstGeom>
        </p:spPr>
        <p:style>
          <a:lnRef idx="1">
            <a:schemeClr val="accent1"/>
          </a:lnRef>
          <a:fillRef idx="0">
            <a:schemeClr val="accent1"/>
          </a:fillRef>
          <a:effectRef idx="0">
            <a:schemeClr val="accent1"/>
          </a:effectRef>
          <a:fontRef idx="minor">
            <a:schemeClr val="tx1"/>
          </a:fontRef>
        </p:style>
      </p:cxnSp>
      <p:pic>
        <p:nvPicPr>
          <p:cNvPr id="136" name="Picture 135"/>
          <p:cNvPicPr>
            <a:picLocks noChangeAspect="1"/>
          </p:cNvPicPr>
          <p:nvPr/>
        </p:nvPicPr>
        <p:blipFill>
          <a:blip r:embed="rId4"/>
          <a:stretch>
            <a:fillRect/>
          </a:stretch>
        </p:blipFill>
        <p:spPr>
          <a:xfrm>
            <a:off x="7937770" y="3785495"/>
            <a:ext cx="794763" cy="563293"/>
          </a:xfrm>
          <a:prstGeom prst="rect">
            <a:avLst/>
          </a:prstGeom>
        </p:spPr>
      </p:pic>
      <p:sp>
        <p:nvSpPr>
          <p:cNvPr id="35" name="TextBox 34"/>
          <p:cNvSpPr txBox="1"/>
          <p:nvPr/>
        </p:nvSpPr>
        <p:spPr>
          <a:xfrm>
            <a:off x="3649276" y="4436770"/>
            <a:ext cx="1976823" cy="338554"/>
          </a:xfrm>
          <a:prstGeom prst="rect">
            <a:avLst/>
          </a:prstGeom>
          <a:noFill/>
        </p:spPr>
        <p:txBody>
          <a:bodyPr wrap="none" rtlCol="0">
            <a:spAutoFit/>
          </a:bodyPr>
          <a:lstStyle/>
          <a:p>
            <a:r>
              <a:rPr lang="en-US" sz="800" strike="sngStrike" dirty="0" err="1"/>
              <a:t>Larray</a:t>
            </a:r>
            <a:r>
              <a:rPr lang="en-US" sz="800" strike="sngStrike" dirty="0"/>
              <a:t> Joe next to check </a:t>
            </a:r>
            <a:r>
              <a:rPr lang="en-US" sz="800" strike="sngStrike" dirty="0" err="1"/>
              <a:t>pont</a:t>
            </a:r>
            <a:r>
              <a:rPr lang="en-US" sz="800" strike="sngStrike" dirty="0"/>
              <a:t> </a:t>
            </a:r>
            <a:r>
              <a:rPr lang="en-US" sz="800" strike="sngStrike" dirty="0" err="1"/>
              <a:t>chalrie</a:t>
            </a:r>
            <a:r>
              <a:rPr lang="en-US" sz="800" strike="sngStrike" dirty="0"/>
              <a:t> (map)</a:t>
            </a:r>
          </a:p>
          <a:p>
            <a:r>
              <a:rPr lang="en-US" sz="800" strike="sngStrike" dirty="0" err="1"/>
              <a:t>Stl</a:t>
            </a:r>
            <a:r>
              <a:rPr lang="en-US" sz="800" strike="sngStrike" dirty="0"/>
              <a:t> </a:t>
            </a:r>
            <a:r>
              <a:rPr lang="en-US" sz="800" strike="sngStrike" dirty="0" err="1"/>
              <a:t>Pter</a:t>
            </a:r>
            <a:r>
              <a:rPr lang="en-US" sz="800" strike="sngStrike" dirty="0"/>
              <a:t> </a:t>
            </a:r>
            <a:r>
              <a:rPr lang="en-US" sz="800" strike="sngStrike" dirty="0" err="1"/>
              <a:t>Elebetih</a:t>
            </a:r>
            <a:r>
              <a:rPr lang="en-US" sz="800" strike="sngStrike" dirty="0"/>
              <a:t> (</a:t>
            </a:r>
            <a:r>
              <a:rPr lang="en-US" sz="800" strike="sngStrike" dirty="0" err="1"/>
              <a:t>anglea</a:t>
            </a:r>
            <a:r>
              <a:rPr lang="en-US" sz="800" strike="sngStrike" dirty="0"/>
              <a:t>) behind wall</a:t>
            </a:r>
          </a:p>
        </p:txBody>
      </p:sp>
      <p:cxnSp>
        <p:nvCxnSpPr>
          <p:cNvPr id="44" name="Straight Connector 43"/>
          <p:cNvCxnSpPr/>
          <p:nvPr/>
        </p:nvCxnSpPr>
        <p:spPr>
          <a:xfrm flipV="1">
            <a:off x="3649276" y="4348788"/>
            <a:ext cx="2113545" cy="426536"/>
          </a:xfrm>
          <a:prstGeom prst="line">
            <a:avLst/>
          </a:prstGeom>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A910730D-4F1D-4F1F-9E0D-41EFA03DE88E}"/>
              </a:ext>
            </a:extLst>
          </p:cNvPr>
          <p:cNvSpPr/>
          <p:nvPr/>
        </p:nvSpPr>
        <p:spPr>
          <a:xfrm>
            <a:off x="3611814" y="4447496"/>
            <a:ext cx="2031024" cy="28464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23485" y="3797583"/>
            <a:ext cx="876300" cy="876300"/>
          </a:xfrm>
          <a:prstGeom prst="rect">
            <a:avLst/>
          </a:prstGeom>
        </p:spPr>
      </p:pic>
      <p:cxnSp>
        <p:nvCxnSpPr>
          <p:cNvPr id="50" name="Straight Arrow Connector 49"/>
          <p:cNvCxnSpPr/>
          <p:nvPr/>
        </p:nvCxnSpPr>
        <p:spPr>
          <a:xfrm flipH="1">
            <a:off x="2474926" y="3808268"/>
            <a:ext cx="3414787" cy="258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rot="21243839">
            <a:off x="3960406" y="3755192"/>
            <a:ext cx="1290738" cy="215444"/>
          </a:xfrm>
          <a:prstGeom prst="rect">
            <a:avLst/>
          </a:prstGeom>
          <a:noFill/>
        </p:spPr>
        <p:txBody>
          <a:bodyPr wrap="none" rtlCol="0">
            <a:spAutoFit/>
          </a:bodyPr>
          <a:lstStyle/>
          <a:p>
            <a:r>
              <a:rPr lang="en-US" sz="800" dirty="0" err="1"/>
              <a:t>nonPoliceTRXLogical</a:t>
            </a:r>
            <a:r>
              <a:rPr lang="en-US" sz="800" dirty="0"/>
              <a:t>(</a:t>
            </a:r>
            <a:r>
              <a:rPr lang="en-US" sz="800" strike="sngStrike" dirty="0"/>
              <a:t>map</a:t>
            </a:r>
            <a:r>
              <a:rPr lang="en-US" sz="800" dirty="0"/>
              <a:t>)</a:t>
            </a:r>
          </a:p>
        </p:txBody>
      </p:sp>
      <p:cxnSp>
        <p:nvCxnSpPr>
          <p:cNvPr id="54" name="Straight Arrow Connector 53"/>
          <p:cNvCxnSpPr>
            <a:stCxn id="13" idx="3"/>
          </p:cNvCxnSpPr>
          <p:nvPr/>
        </p:nvCxnSpPr>
        <p:spPr>
          <a:xfrm flipH="1">
            <a:off x="2474926" y="3653454"/>
            <a:ext cx="1309589" cy="231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2619934" y="3685587"/>
            <a:ext cx="110168" cy="285608"/>
          </a:xfrm>
          <a:prstGeom prst="rect">
            <a:avLst/>
          </a:prstGeom>
        </p:spPr>
      </p:pic>
      <p:cxnSp>
        <p:nvCxnSpPr>
          <p:cNvPr id="62" name="Straight Connector 61"/>
          <p:cNvCxnSpPr/>
          <p:nvPr/>
        </p:nvCxnSpPr>
        <p:spPr>
          <a:xfrm>
            <a:off x="2570301" y="3675547"/>
            <a:ext cx="213424" cy="362659"/>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371084" y="3611690"/>
            <a:ext cx="1415772" cy="215444"/>
          </a:xfrm>
          <a:prstGeom prst="rect">
            <a:avLst/>
          </a:prstGeom>
          <a:noFill/>
        </p:spPr>
        <p:txBody>
          <a:bodyPr wrap="none" rtlCol="0">
            <a:spAutoFit/>
          </a:bodyPr>
          <a:lstStyle/>
          <a:p>
            <a:r>
              <a:rPr lang="en-US" sz="800" strike="sngStrike" dirty="0" err="1"/>
              <a:t>Hydrun</a:t>
            </a:r>
            <a:r>
              <a:rPr lang="en-US" sz="800" strike="sngStrike" dirty="0"/>
              <a:t>(</a:t>
            </a:r>
            <a:r>
              <a:rPr lang="en-US" sz="800" strike="sngStrike" dirty="0" err="1"/>
              <a:t>piss,dog</a:t>
            </a:r>
            <a:r>
              <a:rPr lang="en-US" sz="800" strike="sngStrike" dirty="0"/>
              <a:t> ,</a:t>
            </a:r>
            <a:r>
              <a:rPr lang="en-US" sz="800" strike="sngStrike" dirty="0" err="1"/>
              <a:t>firehydrant</a:t>
            </a:r>
            <a:r>
              <a:rPr lang="en-US" sz="800" strike="sngStrike" dirty="0"/>
              <a:t>)</a:t>
            </a:r>
          </a:p>
        </p:txBody>
      </p:sp>
      <p:pic>
        <p:nvPicPr>
          <p:cNvPr id="139" name="Picture 138"/>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570583" y="3667373"/>
            <a:ext cx="148119" cy="148119"/>
          </a:xfrm>
          <a:prstGeom prst="rect">
            <a:avLst/>
          </a:prstGeom>
        </p:spPr>
      </p:pic>
      <p:sp>
        <p:nvSpPr>
          <p:cNvPr id="65" name="TextBox 64"/>
          <p:cNvSpPr txBox="1"/>
          <p:nvPr/>
        </p:nvSpPr>
        <p:spPr>
          <a:xfrm>
            <a:off x="2497677" y="3561012"/>
            <a:ext cx="580608" cy="215444"/>
          </a:xfrm>
          <a:prstGeom prst="rect">
            <a:avLst/>
          </a:prstGeom>
          <a:noFill/>
        </p:spPr>
        <p:txBody>
          <a:bodyPr wrap="none" rtlCol="0">
            <a:spAutoFit/>
          </a:bodyPr>
          <a:lstStyle/>
          <a:p>
            <a:r>
              <a:rPr lang="en-US" sz="800" strike="sngStrike" dirty="0" err="1"/>
              <a:t>redhouse</a:t>
            </a:r>
            <a:endParaRPr lang="en-US" sz="800" strike="sngStrike" dirty="0"/>
          </a:p>
        </p:txBody>
      </p:sp>
      <p:cxnSp>
        <p:nvCxnSpPr>
          <p:cNvPr id="140" name="Straight Connector 139"/>
          <p:cNvCxnSpPr>
            <a:stCxn id="65" idx="1"/>
          </p:cNvCxnSpPr>
          <p:nvPr/>
        </p:nvCxnSpPr>
        <p:spPr>
          <a:xfrm>
            <a:off x="2497677" y="3668734"/>
            <a:ext cx="314060" cy="274088"/>
          </a:xfrm>
          <a:prstGeom prst="line">
            <a:avLst/>
          </a:prstGeom>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A910730D-4F1D-4F1F-9E0D-41EFA03DE88E}"/>
              </a:ext>
            </a:extLst>
          </p:cNvPr>
          <p:cNvSpPr/>
          <p:nvPr/>
        </p:nvSpPr>
        <p:spPr>
          <a:xfrm>
            <a:off x="2479194" y="3656736"/>
            <a:ext cx="256790" cy="25688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A910730D-4F1D-4F1F-9E0D-41EFA03DE88E}"/>
              </a:ext>
            </a:extLst>
          </p:cNvPr>
          <p:cNvSpPr/>
          <p:nvPr/>
        </p:nvSpPr>
        <p:spPr>
          <a:xfrm>
            <a:off x="2564303" y="3605055"/>
            <a:ext cx="1193349" cy="16083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p:cNvCxnSpPr/>
          <p:nvPr/>
        </p:nvCxnSpPr>
        <p:spPr>
          <a:xfrm flipV="1">
            <a:off x="1919215" y="4233685"/>
            <a:ext cx="241512" cy="213812"/>
          </a:xfrm>
          <a:prstGeom prst="line">
            <a:avLst/>
          </a:prstGeom>
        </p:spPr>
        <p:style>
          <a:lnRef idx="1">
            <a:schemeClr val="accent1"/>
          </a:lnRef>
          <a:fillRef idx="0">
            <a:schemeClr val="accent1"/>
          </a:fillRef>
          <a:effectRef idx="0">
            <a:schemeClr val="accent1"/>
          </a:effectRef>
          <a:fontRef idx="minor">
            <a:schemeClr val="tx1"/>
          </a:fontRef>
        </p:style>
      </p:cxnSp>
      <p:sp>
        <p:nvSpPr>
          <p:cNvPr id="146" name="TextBox 145"/>
          <p:cNvSpPr txBox="1"/>
          <p:nvPr/>
        </p:nvSpPr>
        <p:spPr>
          <a:xfrm>
            <a:off x="1870637" y="4220487"/>
            <a:ext cx="348172" cy="369332"/>
          </a:xfrm>
          <a:prstGeom prst="rect">
            <a:avLst/>
          </a:prstGeom>
          <a:noFill/>
        </p:spPr>
        <p:txBody>
          <a:bodyPr wrap="none" rtlCol="0">
            <a:spAutoFit/>
          </a:bodyPr>
          <a:lstStyle/>
          <a:p>
            <a:r>
              <a:rPr lang="en-US" sz="800" dirty="0"/>
              <a:t>VP</a:t>
            </a:r>
            <a:r>
              <a:rPr lang="en-US" dirty="0"/>
              <a:t> </a:t>
            </a:r>
          </a:p>
        </p:txBody>
      </p:sp>
      <p:sp>
        <p:nvSpPr>
          <p:cNvPr id="149" name="TextBox 148"/>
          <p:cNvSpPr txBox="1"/>
          <p:nvPr/>
        </p:nvSpPr>
        <p:spPr>
          <a:xfrm>
            <a:off x="5773702" y="4706809"/>
            <a:ext cx="2052165" cy="369332"/>
          </a:xfrm>
          <a:prstGeom prst="rect">
            <a:avLst/>
          </a:prstGeom>
          <a:noFill/>
        </p:spPr>
        <p:txBody>
          <a:bodyPr wrap="none" rtlCol="0">
            <a:spAutoFit/>
          </a:bodyPr>
          <a:lstStyle/>
          <a:p>
            <a:r>
              <a:rPr lang="en-US" dirty="0"/>
              <a:t>EU </a:t>
            </a:r>
            <a:r>
              <a:rPr lang="en-US" sz="800" strike="sngStrike" dirty="0"/>
              <a:t>!</a:t>
            </a:r>
            <a:r>
              <a:rPr lang="en-US" sz="800" strike="sngStrike" dirty="0" err="1"/>
              <a:t>gorbachev</a:t>
            </a:r>
            <a:r>
              <a:rPr lang="en-US" sz="800" strike="sngStrike" dirty="0"/>
              <a:t>(soviet union).</a:t>
            </a:r>
            <a:r>
              <a:rPr lang="en-US" sz="800" strike="sngStrike" dirty="0" err="1"/>
              <a:t>anglea</a:t>
            </a:r>
            <a:r>
              <a:rPr lang="en-US" sz="800" strike="sngStrike" dirty="0"/>
              <a:t>(</a:t>
            </a:r>
            <a:r>
              <a:rPr lang="en-US" sz="800" strike="sngStrike" dirty="0" err="1"/>
              <a:t>ddr</a:t>
            </a:r>
            <a:r>
              <a:rPr lang="en-US" sz="800" strike="sngStrike" dirty="0"/>
              <a:t>)</a:t>
            </a:r>
          </a:p>
        </p:txBody>
      </p:sp>
      <p:cxnSp>
        <p:nvCxnSpPr>
          <p:cNvPr id="151" name="Straight Arrow Connector 150"/>
          <p:cNvCxnSpPr>
            <a:stCxn id="149" idx="1"/>
          </p:cNvCxnSpPr>
          <p:nvPr/>
        </p:nvCxnSpPr>
        <p:spPr>
          <a:xfrm flipH="1" flipV="1">
            <a:off x="2306502" y="4837258"/>
            <a:ext cx="3467200" cy="542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A910730D-4F1D-4F1F-9E0D-41EFA03DE88E}"/>
              </a:ext>
            </a:extLst>
          </p:cNvPr>
          <p:cNvSpPr/>
          <p:nvPr/>
        </p:nvSpPr>
        <p:spPr>
          <a:xfrm>
            <a:off x="1900566" y="3789398"/>
            <a:ext cx="1677475" cy="83142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0" name="Picture 119">
            <a:extLst>
              <a:ext uri="{FF2B5EF4-FFF2-40B4-BE49-F238E27FC236}">
                <a16:creationId xmlns:a16="http://schemas.microsoft.com/office/drawing/2014/main" id="{A981757C-CC32-4A93-9BEE-490D8038140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96333" y="3837997"/>
            <a:ext cx="654817" cy="775607"/>
          </a:xfrm>
          <a:prstGeom prst="rect">
            <a:avLst/>
          </a:prstGeom>
        </p:spPr>
      </p:pic>
      <p:pic>
        <p:nvPicPr>
          <p:cNvPr id="33" name="Picture 32"/>
          <p:cNvPicPr>
            <a:picLocks noChangeAspect="1"/>
          </p:cNvPicPr>
          <p:nvPr/>
        </p:nvPicPr>
        <p:blipFill>
          <a:blip r:embed="rId15"/>
          <a:stretch>
            <a:fillRect/>
          </a:stretch>
        </p:blipFill>
        <p:spPr>
          <a:xfrm>
            <a:off x="2060890" y="3786847"/>
            <a:ext cx="245612" cy="362406"/>
          </a:xfrm>
          <a:prstGeom prst="rect">
            <a:avLst/>
          </a:prstGeom>
        </p:spPr>
      </p:pic>
      <p:pic>
        <p:nvPicPr>
          <p:cNvPr id="56" name="Picture 55"/>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2329621" y="3770481"/>
            <a:ext cx="158848" cy="210982"/>
          </a:xfrm>
          <a:prstGeom prst="rect">
            <a:avLst/>
          </a:prstGeom>
        </p:spPr>
      </p:pic>
      <p:cxnSp>
        <p:nvCxnSpPr>
          <p:cNvPr id="155" name="Straight Arrow Connector 154"/>
          <p:cNvCxnSpPr/>
          <p:nvPr/>
        </p:nvCxnSpPr>
        <p:spPr>
          <a:xfrm flipH="1">
            <a:off x="5626099" y="5076141"/>
            <a:ext cx="263614" cy="1865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a:off x="6128426" y="5076141"/>
            <a:ext cx="311285" cy="293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8" name="TextBox 157"/>
          <p:cNvSpPr txBox="1"/>
          <p:nvPr/>
        </p:nvSpPr>
        <p:spPr>
          <a:xfrm>
            <a:off x="6770367" y="5515725"/>
            <a:ext cx="623889" cy="215444"/>
          </a:xfrm>
          <a:prstGeom prst="rect">
            <a:avLst/>
          </a:prstGeom>
          <a:noFill/>
        </p:spPr>
        <p:txBody>
          <a:bodyPr wrap="none" rtlCol="0">
            <a:spAutoFit/>
          </a:bodyPr>
          <a:lstStyle/>
          <a:p>
            <a:r>
              <a:rPr lang="en-US" sz="800" strike="sngStrike" dirty="0"/>
              <a:t>Idiot(map)</a:t>
            </a:r>
          </a:p>
        </p:txBody>
      </p:sp>
      <p:sp>
        <p:nvSpPr>
          <p:cNvPr id="159" name="TextBox 158"/>
          <p:cNvSpPr txBox="1"/>
          <p:nvPr/>
        </p:nvSpPr>
        <p:spPr>
          <a:xfrm>
            <a:off x="6527237" y="5213011"/>
            <a:ext cx="434734" cy="369332"/>
          </a:xfrm>
          <a:prstGeom prst="rect">
            <a:avLst/>
          </a:prstGeom>
          <a:noFill/>
        </p:spPr>
        <p:txBody>
          <a:bodyPr wrap="none" rtlCol="0">
            <a:spAutoFit/>
          </a:bodyPr>
          <a:lstStyle/>
          <a:p>
            <a:r>
              <a:rPr lang="en-US" dirty="0"/>
              <a:t>VP</a:t>
            </a:r>
          </a:p>
        </p:txBody>
      </p:sp>
      <p:pic>
        <p:nvPicPr>
          <p:cNvPr id="160" name="Picture 159"/>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6874473" y="5702987"/>
            <a:ext cx="305918" cy="152959"/>
          </a:xfrm>
          <a:prstGeom prst="rect">
            <a:avLst/>
          </a:prstGeom>
        </p:spPr>
      </p:pic>
      <p:sp>
        <p:nvSpPr>
          <p:cNvPr id="161" name="Rectangle 160">
            <a:extLst>
              <a:ext uri="{FF2B5EF4-FFF2-40B4-BE49-F238E27FC236}">
                <a16:creationId xmlns:a16="http://schemas.microsoft.com/office/drawing/2014/main" id="{A910730D-4F1D-4F1F-9E0D-41EFA03DE88E}"/>
              </a:ext>
            </a:extLst>
          </p:cNvPr>
          <p:cNvSpPr/>
          <p:nvPr/>
        </p:nvSpPr>
        <p:spPr>
          <a:xfrm>
            <a:off x="6800224" y="5603171"/>
            <a:ext cx="438533" cy="31406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0386" y="5034402"/>
            <a:ext cx="876300" cy="876300"/>
          </a:xfrm>
          <a:prstGeom prst="rect">
            <a:avLst/>
          </a:prstGeom>
        </p:spPr>
      </p:pic>
      <p:sp>
        <p:nvSpPr>
          <p:cNvPr id="163" name="TextBox 162"/>
          <p:cNvSpPr txBox="1"/>
          <p:nvPr/>
        </p:nvSpPr>
        <p:spPr>
          <a:xfrm>
            <a:off x="1754139" y="5003306"/>
            <a:ext cx="4261295" cy="769441"/>
          </a:xfrm>
          <a:prstGeom prst="rect">
            <a:avLst/>
          </a:prstGeom>
          <a:noFill/>
        </p:spPr>
        <p:txBody>
          <a:bodyPr wrap="none" rtlCol="0">
            <a:spAutoFit/>
          </a:bodyPr>
          <a:lstStyle/>
          <a:p>
            <a:r>
              <a:rPr lang="en-US" sz="4400" dirty="0"/>
              <a:t>PENTAGON.EMEA</a:t>
            </a:r>
          </a:p>
        </p:txBody>
      </p:sp>
      <p:pic>
        <p:nvPicPr>
          <p:cNvPr id="164" name="Picture 163"/>
          <p:cNvPicPr>
            <a:picLocks noChangeAspect="1"/>
          </p:cNvPicPr>
          <p:nvPr/>
        </p:nvPicPr>
        <p:blipFill>
          <a:blip r:embed="rId18"/>
          <a:stretch>
            <a:fillRect/>
          </a:stretch>
        </p:blipFill>
        <p:spPr>
          <a:xfrm>
            <a:off x="6436587" y="5053789"/>
            <a:ext cx="1394967" cy="275871"/>
          </a:xfrm>
          <a:prstGeom prst="rect">
            <a:avLst/>
          </a:prstGeom>
        </p:spPr>
      </p:pic>
      <p:pic>
        <p:nvPicPr>
          <p:cNvPr id="165" name="Picture 1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517" y="6040224"/>
            <a:ext cx="1142815" cy="760492"/>
          </a:xfrm>
          <a:prstGeom prst="rect">
            <a:avLst/>
          </a:prstGeom>
        </p:spPr>
      </p:pic>
      <p:pic>
        <p:nvPicPr>
          <p:cNvPr id="166" name="Picture 165"/>
          <p:cNvPicPr>
            <a:picLocks noChangeAspect="1"/>
          </p:cNvPicPr>
          <p:nvPr/>
        </p:nvPicPr>
        <p:blipFill>
          <a:blip r:embed="rId18"/>
          <a:stretch>
            <a:fillRect/>
          </a:stretch>
        </p:blipFill>
        <p:spPr>
          <a:xfrm>
            <a:off x="2016011" y="6145101"/>
            <a:ext cx="3610088" cy="713937"/>
          </a:xfrm>
          <a:prstGeom prst="rect">
            <a:avLst/>
          </a:prstGeom>
        </p:spPr>
      </p:pic>
      <p:sp>
        <p:nvSpPr>
          <p:cNvPr id="167" name="Rectangle 166"/>
          <p:cNvSpPr/>
          <p:nvPr/>
        </p:nvSpPr>
        <p:spPr>
          <a:xfrm>
            <a:off x="-37066" y="6040224"/>
            <a:ext cx="652743" cy="369332"/>
          </a:xfrm>
          <a:prstGeom prst="rect">
            <a:avLst/>
          </a:prstGeom>
        </p:spPr>
        <p:txBody>
          <a:bodyPr wrap="none">
            <a:spAutoFit/>
          </a:bodyPr>
          <a:lstStyle/>
          <a:p>
            <a:r>
              <a:rPr lang="en-US" dirty="0"/>
              <a:t>2023</a:t>
            </a:r>
          </a:p>
        </p:txBody>
      </p:sp>
      <p:sp>
        <p:nvSpPr>
          <p:cNvPr id="168" name="TextBox 167"/>
          <p:cNvSpPr txBox="1"/>
          <p:nvPr/>
        </p:nvSpPr>
        <p:spPr>
          <a:xfrm>
            <a:off x="82729" y="6300862"/>
            <a:ext cx="521297" cy="369332"/>
          </a:xfrm>
          <a:prstGeom prst="rect">
            <a:avLst/>
          </a:prstGeom>
          <a:solidFill>
            <a:schemeClr val="tx1"/>
          </a:solidFill>
        </p:spPr>
        <p:txBody>
          <a:bodyPr wrap="none" rtlCol="0">
            <a:spAutoFit/>
          </a:bodyPr>
          <a:lstStyle/>
          <a:p>
            <a:r>
              <a:rPr lang="en-US" dirty="0">
                <a:solidFill>
                  <a:schemeClr val="bg1"/>
                </a:solidFill>
              </a:rPr>
              <a:t>SEP</a:t>
            </a:r>
          </a:p>
        </p:txBody>
      </p:sp>
      <p:sp>
        <p:nvSpPr>
          <p:cNvPr id="169" name="Rectangle 168"/>
          <p:cNvSpPr/>
          <p:nvPr/>
        </p:nvSpPr>
        <p:spPr>
          <a:xfrm>
            <a:off x="-19455" y="4885834"/>
            <a:ext cx="652743" cy="369332"/>
          </a:xfrm>
          <a:prstGeom prst="rect">
            <a:avLst/>
          </a:prstGeom>
        </p:spPr>
        <p:txBody>
          <a:bodyPr wrap="none">
            <a:spAutoFit/>
          </a:bodyPr>
          <a:lstStyle/>
          <a:p>
            <a:r>
              <a:rPr lang="en-US" dirty="0"/>
              <a:t>1994</a:t>
            </a:r>
          </a:p>
        </p:txBody>
      </p:sp>
      <p:sp>
        <p:nvSpPr>
          <p:cNvPr id="170" name="Rectangle 169"/>
          <p:cNvSpPr/>
          <p:nvPr/>
        </p:nvSpPr>
        <p:spPr>
          <a:xfrm>
            <a:off x="7907882" y="4983461"/>
            <a:ext cx="4254230" cy="907069"/>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accent4"/>
                </a:solidFill>
              </a:rPr>
              <a:t>EUROPE</a:t>
            </a:r>
          </a:p>
        </p:txBody>
      </p:sp>
      <p:sp>
        <p:nvSpPr>
          <p:cNvPr id="171" name="TextBox 170"/>
          <p:cNvSpPr txBox="1"/>
          <p:nvPr/>
        </p:nvSpPr>
        <p:spPr>
          <a:xfrm>
            <a:off x="3628643" y="2965507"/>
            <a:ext cx="2182200" cy="369332"/>
          </a:xfrm>
          <a:prstGeom prst="rect">
            <a:avLst/>
          </a:prstGeom>
          <a:noFill/>
        </p:spPr>
        <p:txBody>
          <a:bodyPr wrap="none" rtlCol="0">
            <a:spAutoFit/>
          </a:bodyPr>
          <a:lstStyle/>
          <a:p>
            <a:r>
              <a:rPr lang="en-US" strike="sngStrike" dirty="0" err="1"/>
              <a:t>Tempertantrum</a:t>
            </a:r>
            <a:r>
              <a:rPr lang="en-US" dirty="0"/>
              <a:t> 1988</a:t>
            </a:r>
          </a:p>
        </p:txBody>
      </p:sp>
      <p:sp>
        <p:nvSpPr>
          <p:cNvPr id="173" name="TextBox 172"/>
          <p:cNvSpPr txBox="1"/>
          <p:nvPr/>
        </p:nvSpPr>
        <p:spPr>
          <a:xfrm>
            <a:off x="3707284" y="3212019"/>
            <a:ext cx="2366788" cy="369332"/>
          </a:xfrm>
          <a:prstGeom prst="rect">
            <a:avLst/>
          </a:prstGeom>
          <a:noFill/>
        </p:spPr>
        <p:txBody>
          <a:bodyPr wrap="square" rtlCol="0">
            <a:spAutoFit/>
          </a:bodyPr>
          <a:lstStyle/>
          <a:p>
            <a:r>
              <a:rPr lang="en-US" strike="sngStrike" dirty="0"/>
              <a:t>Townhouse Steps</a:t>
            </a:r>
          </a:p>
        </p:txBody>
      </p:sp>
      <p:pic>
        <p:nvPicPr>
          <p:cNvPr id="174" name="Picture 173"/>
          <p:cNvPicPr>
            <a:picLocks noChangeAspect="1"/>
          </p:cNvPicPr>
          <p:nvPr/>
        </p:nvPicPr>
        <p:blipFill>
          <a:blip r:embed="rId19"/>
          <a:stretch>
            <a:fillRect/>
          </a:stretch>
        </p:blipFill>
        <p:spPr>
          <a:xfrm>
            <a:off x="5807192" y="3021792"/>
            <a:ext cx="348197" cy="696395"/>
          </a:xfrm>
          <a:prstGeom prst="rect">
            <a:avLst/>
          </a:prstGeom>
        </p:spPr>
      </p:pic>
      <p:sp>
        <p:nvSpPr>
          <p:cNvPr id="175" name="TextBox 174"/>
          <p:cNvSpPr txBox="1"/>
          <p:nvPr/>
        </p:nvSpPr>
        <p:spPr>
          <a:xfrm>
            <a:off x="6436587" y="2917642"/>
            <a:ext cx="1166794" cy="646331"/>
          </a:xfrm>
          <a:prstGeom prst="rect">
            <a:avLst/>
          </a:prstGeom>
          <a:noFill/>
        </p:spPr>
        <p:txBody>
          <a:bodyPr wrap="none" rtlCol="0">
            <a:spAutoFit/>
          </a:bodyPr>
          <a:lstStyle/>
          <a:p>
            <a:r>
              <a:rPr lang="en-US" dirty="0"/>
              <a:t>WSAM.QA</a:t>
            </a:r>
          </a:p>
          <a:p>
            <a:r>
              <a:rPr lang="en-US" strike="sngStrike" dirty="0" err="1"/>
              <a:t>glu</a:t>
            </a:r>
            <a:endParaRPr lang="en-US" strike="sngStrike" dirty="0"/>
          </a:p>
        </p:txBody>
      </p:sp>
      <p:sp>
        <p:nvSpPr>
          <p:cNvPr id="176" name="TextBox 175"/>
          <p:cNvSpPr txBox="1"/>
          <p:nvPr/>
        </p:nvSpPr>
        <p:spPr>
          <a:xfrm>
            <a:off x="5662395" y="2726488"/>
            <a:ext cx="603050" cy="369332"/>
          </a:xfrm>
          <a:prstGeom prst="rect">
            <a:avLst/>
          </a:prstGeom>
          <a:noFill/>
        </p:spPr>
        <p:txBody>
          <a:bodyPr wrap="none" rtlCol="0">
            <a:spAutoFit/>
          </a:bodyPr>
          <a:lstStyle/>
          <a:p>
            <a:r>
              <a:rPr lang="en-US" dirty="0"/>
              <a:t>RICE</a:t>
            </a:r>
          </a:p>
        </p:txBody>
      </p:sp>
      <p:cxnSp>
        <p:nvCxnSpPr>
          <p:cNvPr id="178" name="Straight Connector 177"/>
          <p:cNvCxnSpPr>
            <a:endCxn id="171" idx="3"/>
          </p:cNvCxnSpPr>
          <p:nvPr/>
        </p:nvCxnSpPr>
        <p:spPr>
          <a:xfrm flipH="1" flipV="1">
            <a:off x="5810843" y="3150173"/>
            <a:ext cx="519773" cy="382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5959464" y="3125840"/>
            <a:ext cx="1068234" cy="227869"/>
          </a:xfrm>
          <a:prstGeom prst="line">
            <a:avLst/>
          </a:prstGeom>
        </p:spPr>
        <p:style>
          <a:lnRef idx="1">
            <a:schemeClr val="accent1"/>
          </a:lnRef>
          <a:fillRef idx="0">
            <a:schemeClr val="accent1"/>
          </a:fillRef>
          <a:effectRef idx="0">
            <a:schemeClr val="accent1"/>
          </a:effectRef>
          <a:fontRef idx="minor">
            <a:schemeClr val="tx1"/>
          </a:fontRef>
        </p:style>
      </p:cxnSp>
      <p:sp>
        <p:nvSpPr>
          <p:cNvPr id="183" name="TextBox 182"/>
          <p:cNvSpPr txBox="1"/>
          <p:nvPr/>
        </p:nvSpPr>
        <p:spPr>
          <a:xfrm>
            <a:off x="6512802" y="3443832"/>
            <a:ext cx="1019495" cy="338554"/>
          </a:xfrm>
          <a:prstGeom prst="rect">
            <a:avLst/>
          </a:prstGeom>
          <a:noFill/>
        </p:spPr>
        <p:txBody>
          <a:bodyPr wrap="square" rtlCol="0">
            <a:spAutoFit/>
          </a:bodyPr>
          <a:lstStyle/>
          <a:p>
            <a:r>
              <a:rPr lang="en-US" sz="800" strike="sngStrike" dirty="0"/>
              <a:t>!stp.town.!</a:t>
            </a:r>
            <a:r>
              <a:rPr lang="en-US" sz="800" strike="sngStrike" dirty="0" err="1"/>
              <a:t>temptertanturm</a:t>
            </a:r>
            <a:endParaRPr lang="en-US" sz="800" strike="sngStrike" dirty="0"/>
          </a:p>
        </p:txBody>
      </p:sp>
      <p:sp>
        <p:nvSpPr>
          <p:cNvPr id="179" name="Rectangle 178">
            <a:extLst>
              <a:ext uri="{FF2B5EF4-FFF2-40B4-BE49-F238E27FC236}">
                <a16:creationId xmlns:a16="http://schemas.microsoft.com/office/drawing/2014/main" id="{A910730D-4F1D-4F1F-9E0D-41EFA03DE88E}"/>
              </a:ext>
            </a:extLst>
          </p:cNvPr>
          <p:cNvSpPr/>
          <p:nvPr/>
        </p:nvSpPr>
        <p:spPr>
          <a:xfrm>
            <a:off x="5832288" y="2993808"/>
            <a:ext cx="1787198" cy="7822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2" name="Picture 181">
            <a:extLst>
              <a:ext uri="{FF2B5EF4-FFF2-40B4-BE49-F238E27FC236}">
                <a16:creationId xmlns:a16="http://schemas.microsoft.com/office/drawing/2014/main" id="{589135D9-F9CD-4EEB-9F8B-15B06C6F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0915" y="3010647"/>
            <a:ext cx="705610" cy="705610"/>
          </a:xfrm>
          <a:prstGeom prst="rect">
            <a:avLst/>
          </a:prstGeom>
        </p:spPr>
      </p:pic>
      <p:cxnSp>
        <p:nvCxnSpPr>
          <p:cNvPr id="185" name="Straight Connector 184"/>
          <p:cNvCxnSpPr/>
          <p:nvPr/>
        </p:nvCxnSpPr>
        <p:spPr>
          <a:xfrm>
            <a:off x="6633339" y="3085054"/>
            <a:ext cx="849830" cy="69686"/>
          </a:xfrm>
          <a:prstGeom prst="line">
            <a:avLst/>
          </a:prstGeom>
        </p:spPr>
        <p:style>
          <a:lnRef idx="1">
            <a:schemeClr val="accent1"/>
          </a:lnRef>
          <a:fillRef idx="0">
            <a:schemeClr val="accent1"/>
          </a:fillRef>
          <a:effectRef idx="0">
            <a:schemeClr val="accent1"/>
          </a:effectRef>
          <a:fontRef idx="minor">
            <a:schemeClr val="tx1"/>
          </a:fontRef>
        </p:style>
      </p:cxnSp>
      <p:sp>
        <p:nvSpPr>
          <p:cNvPr id="186" name="TextBox 185"/>
          <p:cNvSpPr txBox="1"/>
          <p:nvPr/>
        </p:nvSpPr>
        <p:spPr>
          <a:xfrm>
            <a:off x="11331507" y="2834943"/>
            <a:ext cx="906017" cy="369332"/>
          </a:xfrm>
          <a:prstGeom prst="rect">
            <a:avLst/>
          </a:prstGeom>
          <a:solidFill>
            <a:schemeClr val="accent6"/>
          </a:solidFill>
        </p:spPr>
        <p:txBody>
          <a:bodyPr wrap="none" rtlCol="0">
            <a:spAutoFit/>
          </a:bodyPr>
          <a:lstStyle/>
          <a:p>
            <a:r>
              <a:rPr lang="en-US" dirty="0">
                <a:solidFill>
                  <a:schemeClr val="bg1"/>
                </a:solidFill>
              </a:rPr>
              <a:t>Hudson</a:t>
            </a:r>
          </a:p>
        </p:txBody>
      </p:sp>
      <p:sp>
        <p:nvSpPr>
          <p:cNvPr id="190" name="Rectangle 189">
            <a:extLst>
              <a:ext uri="{FF2B5EF4-FFF2-40B4-BE49-F238E27FC236}">
                <a16:creationId xmlns:a16="http://schemas.microsoft.com/office/drawing/2014/main" id="{A910730D-4F1D-4F1F-9E0D-41EFA03DE88E}"/>
              </a:ext>
            </a:extLst>
          </p:cNvPr>
          <p:cNvSpPr/>
          <p:nvPr/>
        </p:nvSpPr>
        <p:spPr>
          <a:xfrm>
            <a:off x="3631352" y="3020254"/>
            <a:ext cx="2129852" cy="71504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p:cNvSpPr/>
          <p:nvPr/>
        </p:nvSpPr>
        <p:spPr>
          <a:xfrm>
            <a:off x="3656105" y="3059395"/>
            <a:ext cx="944990" cy="21659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NOTES</a:t>
            </a:r>
          </a:p>
        </p:txBody>
      </p:sp>
      <p:sp>
        <p:nvSpPr>
          <p:cNvPr id="188" name="TextBox 187"/>
          <p:cNvSpPr txBox="1"/>
          <p:nvPr/>
        </p:nvSpPr>
        <p:spPr>
          <a:xfrm>
            <a:off x="3091785" y="3365805"/>
            <a:ext cx="2827954" cy="369332"/>
          </a:xfrm>
          <a:prstGeom prst="rect">
            <a:avLst/>
          </a:prstGeom>
          <a:noFill/>
        </p:spPr>
        <p:txBody>
          <a:bodyPr wrap="none" rtlCol="0">
            <a:spAutoFit/>
          </a:bodyPr>
          <a:lstStyle/>
          <a:p>
            <a:r>
              <a:rPr lang="en-US" sz="800" strike="sngStrike" dirty="0" err="1"/>
              <a:t>Angela.Gobhceo</a:t>
            </a:r>
            <a:r>
              <a:rPr lang="en-US" dirty="0"/>
              <a:t> 1988 </a:t>
            </a:r>
            <a:r>
              <a:rPr lang="en-US" dirty="0" err="1"/>
              <a:t>HudsonCt</a:t>
            </a:r>
            <a:r>
              <a:rPr lang="en-US" dirty="0"/>
              <a:t>, </a:t>
            </a:r>
            <a:r>
              <a:rPr lang="en-US" sz="800" strike="sngStrike" dirty="0"/>
              <a:t>postdoc</a:t>
            </a:r>
          </a:p>
        </p:txBody>
      </p:sp>
      <p:sp>
        <p:nvSpPr>
          <p:cNvPr id="187" name="TextBox 186"/>
          <p:cNvSpPr txBox="1"/>
          <p:nvPr/>
        </p:nvSpPr>
        <p:spPr>
          <a:xfrm>
            <a:off x="2386072" y="3235530"/>
            <a:ext cx="3799117" cy="369332"/>
          </a:xfrm>
          <a:prstGeom prst="rect">
            <a:avLst/>
          </a:prstGeom>
          <a:noFill/>
        </p:spPr>
        <p:txBody>
          <a:bodyPr wrap="none" rtlCol="0">
            <a:spAutoFit/>
          </a:bodyPr>
          <a:lstStyle/>
          <a:p>
            <a:r>
              <a:rPr lang="en-US" sz="800" strike="sngStrike" dirty="0"/>
              <a:t>Tower.8ty/88</a:t>
            </a:r>
            <a:r>
              <a:rPr lang="en-US" sz="800" strike="sngStrike" baseline="30000" dirty="0"/>
              <a:t>th</a:t>
            </a:r>
            <a:r>
              <a:rPr lang="en-US" sz="800" strike="sngStrike" dirty="0"/>
              <a:t> floor  </a:t>
            </a:r>
            <a:r>
              <a:rPr lang="en-US" dirty="0"/>
              <a:t>LEVEL: 9/11 CPVA.§187.PREA</a:t>
            </a:r>
          </a:p>
        </p:txBody>
      </p:sp>
      <p:pic>
        <p:nvPicPr>
          <p:cNvPr id="12" name="Picture 11"/>
          <p:cNvPicPr>
            <a:picLocks noChangeAspect="1"/>
          </p:cNvPicPr>
          <p:nvPr/>
        </p:nvPicPr>
        <p:blipFill>
          <a:blip r:embed="rId20"/>
          <a:stretch>
            <a:fillRect/>
          </a:stretch>
        </p:blipFill>
        <p:spPr>
          <a:xfrm>
            <a:off x="3016178" y="2888307"/>
            <a:ext cx="497840" cy="809999"/>
          </a:xfrm>
          <a:prstGeom prst="rect">
            <a:avLst/>
          </a:prstGeom>
        </p:spPr>
      </p:pic>
      <p:sp>
        <p:nvSpPr>
          <p:cNvPr id="191" name="TextBox 190"/>
          <p:cNvSpPr txBox="1"/>
          <p:nvPr/>
        </p:nvSpPr>
        <p:spPr>
          <a:xfrm>
            <a:off x="6697455" y="3005439"/>
            <a:ext cx="1175378" cy="830997"/>
          </a:xfrm>
          <a:prstGeom prst="rect">
            <a:avLst/>
          </a:prstGeom>
          <a:noFill/>
        </p:spPr>
        <p:txBody>
          <a:bodyPr wrap="square" rtlCol="0">
            <a:spAutoFit/>
          </a:bodyPr>
          <a:lstStyle/>
          <a:p>
            <a:r>
              <a:rPr lang="en-US" sz="800" dirty="0"/>
              <a:t>EU-&gt;DE</a:t>
            </a:r>
            <a:r>
              <a:rPr lang="en-US" sz="800" strike="sngStrike" dirty="0"/>
              <a:t>.anglea.§</a:t>
            </a:r>
            <a:r>
              <a:rPr lang="en-US" sz="800" dirty="0"/>
              <a:t>187.PREA.HOMCDIE:2Y(25Y)</a:t>
            </a:r>
          </a:p>
          <a:p>
            <a:r>
              <a:rPr lang="en-US" sz="800" dirty="0"/>
              <a:t>EU-&gt;DE.</a:t>
            </a:r>
            <a:r>
              <a:rPr lang="en-US" sz="800" strike="sngStrike" dirty="0"/>
              <a:t>olaf</a:t>
            </a:r>
            <a:r>
              <a:rPr lang="en-US" sz="800" dirty="0"/>
              <a:t>.§187.PREA.v2.FBI:KIDANPPING(25Y)</a:t>
            </a:r>
          </a:p>
        </p:txBody>
      </p:sp>
    </p:spTree>
    <p:extLst>
      <p:ext uri="{BB962C8B-B14F-4D97-AF65-F5344CB8AC3E}">
        <p14:creationId xmlns:p14="http://schemas.microsoft.com/office/powerpoint/2010/main" val="2936728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2" name="TextBox 1"/>
          <p:cNvSpPr txBox="1"/>
          <p:nvPr/>
        </p:nvSpPr>
        <p:spPr>
          <a:xfrm>
            <a:off x="1732115" y="1041527"/>
            <a:ext cx="5082361" cy="584775"/>
          </a:xfrm>
          <a:prstGeom prst="rect">
            <a:avLst/>
          </a:prstGeom>
          <a:solidFill>
            <a:srgbClr val="FF0000"/>
          </a:solidFill>
        </p:spPr>
        <p:txBody>
          <a:bodyPr wrap="square" rtlCol="0">
            <a:spAutoFit/>
          </a:bodyPr>
          <a:lstStyle/>
          <a:p>
            <a:r>
              <a:rPr lang="en-US" sz="3200" dirty="0">
                <a:solidFill>
                  <a:schemeClr val="bg1"/>
                </a:solidFill>
              </a:rPr>
              <a:t>PROGARM AND PROJECTS</a:t>
            </a:r>
          </a:p>
        </p:txBody>
      </p:sp>
      <p:sp>
        <p:nvSpPr>
          <p:cNvPr id="3" name="TextBox 2"/>
          <p:cNvSpPr txBox="1"/>
          <p:nvPr/>
        </p:nvSpPr>
        <p:spPr>
          <a:xfrm>
            <a:off x="6973824" y="950839"/>
            <a:ext cx="4261295" cy="769441"/>
          </a:xfrm>
          <a:prstGeom prst="rect">
            <a:avLst/>
          </a:prstGeom>
          <a:noFill/>
        </p:spPr>
        <p:txBody>
          <a:bodyPr wrap="none" rtlCol="0">
            <a:spAutoFit/>
          </a:bodyPr>
          <a:lstStyle/>
          <a:p>
            <a:r>
              <a:rPr lang="en-US" sz="4400" dirty="0"/>
              <a:t>PENTAGON.EMEA</a:t>
            </a:r>
          </a:p>
        </p:txBody>
      </p:sp>
      <p:pic>
        <p:nvPicPr>
          <p:cNvPr id="37" name="Picture 36">
            <a:extLst>
              <a:ext uri="{FF2B5EF4-FFF2-40B4-BE49-F238E27FC236}">
                <a16:creationId xmlns:a16="http://schemas.microsoft.com/office/drawing/2014/main" id="{589135D9-F9CD-4EEB-9F8B-15B06C6F12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253" y="875343"/>
            <a:ext cx="881514" cy="881514"/>
          </a:xfrm>
          <a:prstGeom prst="rect">
            <a:avLst/>
          </a:prstGeom>
        </p:spPr>
      </p:pic>
      <p:cxnSp>
        <p:nvCxnSpPr>
          <p:cNvPr id="11" name="Straight Connector 10"/>
          <p:cNvCxnSpPr/>
          <p:nvPr/>
        </p:nvCxnSpPr>
        <p:spPr>
          <a:xfrm flipV="1">
            <a:off x="675162" y="1848516"/>
            <a:ext cx="11321766" cy="12451"/>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311" y="1855645"/>
            <a:ext cx="652743" cy="369332"/>
          </a:xfrm>
          <a:prstGeom prst="rect">
            <a:avLst/>
          </a:prstGeom>
          <a:noFill/>
        </p:spPr>
        <p:txBody>
          <a:bodyPr wrap="none" rtlCol="0">
            <a:spAutoFit/>
          </a:bodyPr>
          <a:lstStyle/>
          <a:p>
            <a:r>
              <a:rPr lang="en-US" dirty="0"/>
              <a:t>2022</a:t>
            </a:r>
          </a:p>
        </p:txBody>
      </p:sp>
      <p:sp>
        <p:nvSpPr>
          <p:cNvPr id="19" name="Rectangle 18"/>
          <p:cNvSpPr/>
          <p:nvPr/>
        </p:nvSpPr>
        <p:spPr>
          <a:xfrm>
            <a:off x="135116" y="2147890"/>
            <a:ext cx="433132" cy="369332"/>
          </a:xfrm>
          <a:prstGeom prst="rect">
            <a:avLst/>
          </a:prstGeom>
          <a:solidFill>
            <a:schemeClr val="tx1"/>
          </a:solidFill>
        </p:spPr>
        <p:txBody>
          <a:bodyPr wrap="none">
            <a:spAutoFit/>
          </a:bodyPr>
          <a:lstStyle/>
          <a:p>
            <a:r>
              <a:rPr lang="en-US" dirty="0">
                <a:solidFill>
                  <a:schemeClr val="bg1"/>
                </a:solidFill>
              </a:rPr>
              <a:t>Jul</a:t>
            </a:r>
          </a:p>
        </p:txBody>
      </p:sp>
      <p:pic>
        <p:nvPicPr>
          <p:cNvPr id="7" name="Picture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604463" y="2083181"/>
            <a:ext cx="868257" cy="577391"/>
          </a:xfrm>
          <a:prstGeom prst="rect">
            <a:avLst/>
          </a:prstGeom>
        </p:spPr>
      </p:pic>
      <p:pic>
        <p:nvPicPr>
          <p:cNvPr id="8" name="Picture 7"/>
          <p:cNvPicPr>
            <a:picLocks noChangeAspect="1"/>
          </p:cNvPicPr>
          <p:nvPr/>
        </p:nvPicPr>
        <p:blipFill>
          <a:blip r:embed="rId4"/>
          <a:stretch>
            <a:fillRect/>
          </a:stretch>
        </p:blipFill>
        <p:spPr>
          <a:xfrm>
            <a:off x="4388132" y="2093284"/>
            <a:ext cx="806584" cy="577391"/>
          </a:xfrm>
          <a:prstGeom prst="rect">
            <a:avLst/>
          </a:prstGeom>
        </p:spPr>
      </p:pic>
      <p:sp>
        <p:nvSpPr>
          <p:cNvPr id="15" name="TextBox 14"/>
          <p:cNvSpPr txBox="1"/>
          <p:nvPr/>
        </p:nvSpPr>
        <p:spPr>
          <a:xfrm>
            <a:off x="2031318" y="2434813"/>
            <a:ext cx="1774397" cy="369332"/>
          </a:xfrm>
          <a:prstGeom prst="rect">
            <a:avLst/>
          </a:prstGeom>
          <a:noFill/>
        </p:spPr>
        <p:txBody>
          <a:bodyPr wrap="none" rtlCol="0">
            <a:spAutoFit/>
          </a:bodyPr>
          <a:lstStyle/>
          <a:p>
            <a:r>
              <a:rPr lang="en-US" strike="sngStrike" dirty="0"/>
              <a:t>Remodel Kitchen</a:t>
            </a:r>
          </a:p>
        </p:txBody>
      </p:sp>
      <p:sp>
        <p:nvSpPr>
          <p:cNvPr id="20" name="TextBox 19"/>
          <p:cNvSpPr txBox="1"/>
          <p:nvPr/>
        </p:nvSpPr>
        <p:spPr>
          <a:xfrm>
            <a:off x="965771" y="2147890"/>
            <a:ext cx="2466957" cy="369332"/>
          </a:xfrm>
          <a:prstGeom prst="rect">
            <a:avLst/>
          </a:prstGeom>
          <a:noFill/>
        </p:spPr>
        <p:txBody>
          <a:bodyPr wrap="none" rtlCol="0">
            <a:spAutoFit/>
          </a:bodyPr>
          <a:lstStyle/>
          <a:p>
            <a:r>
              <a:rPr lang="en-US" dirty="0"/>
              <a:t>ATOMCLOVIK(FBI:WMD)</a:t>
            </a:r>
          </a:p>
        </p:txBody>
      </p:sp>
      <p:sp>
        <p:nvSpPr>
          <p:cNvPr id="22" name="Rectangle 21"/>
          <p:cNvSpPr/>
          <p:nvPr/>
        </p:nvSpPr>
        <p:spPr>
          <a:xfrm>
            <a:off x="10623479" y="2147890"/>
            <a:ext cx="1568521" cy="47602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PAUL</a:t>
            </a:r>
          </a:p>
        </p:txBody>
      </p:sp>
      <p:cxnSp>
        <p:nvCxnSpPr>
          <p:cNvPr id="25" name="Straight Connector 24"/>
          <p:cNvCxnSpPr/>
          <p:nvPr/>
        </p:nvCxnSpPr>
        <p:spPr>
          <a:xfrm flipV="1">
            <a:off x="818509" y="3166974"/>
            <a:ext cx="11308422" cy="49372"/>
          </a:xfrm>
          <a:prstGeom prst="line">
            <a:avLst/>
          </a:prstGeom>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2440042" y="1737354"/>
            <a:ext cx="7792005" cy="369332"/>
          </a:xfrm>
          <a:prstGeom prst="rect">
            <a:avLst/>
          </a:prstGeom>
          <a:noFill/>
        </p:spPr>
        <p:txBody>
          <a:bodyPr wrap="none" rtlCol="0">
            <a:spAutoFit/>
          </a:bodyPr>
          <a:lstStyle/>
          <a:p>
            <a:r>
              <a:rPr lang="en-US" dirty="0"/>
              <a:t>PENGONA.EMEA.JFK</a:t>
            </a:r>
            <a:r>
              <a:rPr lang="en-US" strike="sngStrike" dirty="0"/>
              <a:t>(report to </a:t>
            </a:r>
            <a:r>
              <a:rPr lang="en-US" strike="sngStrike" dirty="0" err="1"/>
              <a:t>jeff</a:t>
            </a:r>
            <a:r>
              <a:rPr lang="en-US" strike="sngStrike" dirty="0"/>
              <a:t>)</a:t>
            </a:r>
            <a:r>
              <a:rPr lang="en-US" dirty="0"/>
              <a:t>.FEDER COURT CONSTOINIT.EU-</a:t>
            </a:r>
            <a:r>
              <a:rPr lang="en-US" dirty="0" err="1"/>
              <a:t>DE.DR</a:t>
            </a:r>
            <a:r>
              <a:rPr lang="en-US" strike="sngStrike" dirty="0" err="1"/>
              <a:t>.prosche</a:t>
            </a:r>
            <a:endParaRPr lang="en-US" strike="sngStrike" dirty="0"/>
          </a:p>
        </p:txBody>
      </p:sp>
      <p:cxnSp>
        <p:nvCxnSpPr>
          <p:cNvPr id="36" name="Straight Connector 35"/>
          <p:cNvCxnSpPr/>
          <p:nvPr/>
        </p:nvCxnSpPr>
        <p:spPr>
          <a:xfrm flipV="1">
            <a:off x="4067503" y="2040311"/>
            <a:ext cx="1127213" cy="476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5273479" y="1917573"/>
            <a:ext cx="1356581" cy="710861"/>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171357" y="2154773"/>
            <a:ext cx="2582245" cy="369332"/>
          </a:xfrm>
          <a:prstGeom prst="rect">
            <a:avLst/>
          </a:prstGeom>
          <a:noFill/>
        </p:spPr>
        <p:txBody>
          <a:bodyPr wrap="none" rtlCol="0">
            <a:spAutoFit/>
          </a:bodyPr>
          <a:lstStyle/>
          <a:p>
            <a:r>
              <a:rPr lang="en-US" b="1" dirty="0"/>
              <a:t>HOMCIE:JOBS:KOCEMAN</a:t>
            </a:r>
          </a:p>
        </p:txBody>
      </p:sp>
      <p:sp>
        <p:nvSpPr>
          <p:cNvPr id="111" name="Rectangle 110"/>
          <p:cNvSpPr/>
          <p:nvPr/>
        </p:nvSpPr>
        <p:spPr>
          <a:xfrm>
            <a:off x="4266844" y="2640589"/>
            <a:ext cx="1351652" cy="369332"/>
          </a:xfrm>
          <a:prstGeom prst="rect">
            <a:avLst/>
          </a:prstGeom>
        </p:spPr>
        <p:txBody>
          <a:bodyPr wrap="none">
            <a:spAutoFit/>
          </a:bodyPr>
          <a:lstStyle/>
          <a:p>
            <a:r>
              <a:rPr lang="en-US" sz="900" dirty="0">
                <a:solidFill>
                  <a:srgbClr val="2A2A33"/>
                </a:solidFill>
                <a:latin typeface="Open Sans"/>
              </a:rPr>
              <a:t>22884 Valley View </a:t>
            </a:r>
            <a:r>
              <a:rPr lang="en-US" sz="900" dirty="0" err="1">
                <a:solidFill>
                  <a:srgbClr val="2A2A33"/>
                </a:solidFill>
                <a:latin typeface="Open Sans"/>
              </a:rPr>
              <a:t>Dr</a:t>
            </a:r>
            <a:r>
              <a:rPr lang="en-US" sz="900" dirty="0">
                <a:solidFill>
                  <a:srgbClr val="2A2A33"/>
                </a:solidFill>
                <a:latin typeface="Open Sans"/>
              </a:rPr>
              <a:t>, </a:t>
            </a:r>
          </a:p>
          <a:p>
            <a:r>
              <a:rPr lang="en-US" sz="900" dirty="0">
                <a:solidFill>
                  <a:srgbClr val="2A2A33"/>
                </a:solidFill>
                <a:latin typeface="Open Sans"/>
              </a:rPr>
              <a:t>Hayward, CA 94541</a:t>
            </a:r>
            <a:endParaRPr lang="en-US" sz="900" b="0" i="0" dirty="0">
              <a:solidFill>
                <a:srgbClr val="2A2A33"/>
              </a:solidFill>
              <a:effectLst/>
              <a:latin typeface="Open Sans"/>
            </a:endParaRPr>
          </a:p>
        </p:txBody>
      </p:sp>
      <p:sp>
        <p:nvSpPr>
          <p:cNvPr id="41" name="Rectangle 40"/>
          <p:cNvSpPr/>
          <p:nvPr/>
        </p:nvSpPr>
        <p:spPr>
          <a:xfrm>
            <a:off x="5604463" y="2640589"/>
            <a:ext cx="928459" cy="338554"/>
          </a:xfrm>
          <a:prstGeom prst="rect">
            <a:avLst/>
          </a:prstGeom>
        </p:spPr>
        <p:txBody>
          <a:bodyPr wrap="none">
            <a:spAutoFit/>
          </a:bodyPr>
          <a:lstStyle/>
          <a:p>
            <a:r>
              <a:rPr lang="en-US" sz="800" dirty="0"/>
              <a:t>Fort-Myers/</a:t>
            </a:r>
          </a:p>
          <a:p>
            <a:r>
              <a:rPr lang="en-US" sz="800" dirty="0"/>
              <a:t>121-Pinebrook-Dr</a:t>
            </a:r>
          </a:p>
        </p:txBody>
      </p:sp>
      <p:sp>
        <p:nvSpPr>
          <p:cNvPr id="113" name="Rectangle 112">
            <a:extLst>
              <a:ext uri="{FF2B5EF4-FFF2-40B4-BE49-F238E27FC236}">
                <a16:creationId xmlns:a16="http://schemas.microsoft.com/office/drawing/2014/main" id="{A910730D-4F1D-4F1F-9E0D-41EFA03DE88E}"/>
              </a:ext>
            </a:extLst>
          </p:cNvPr>
          <p:cNvSpPr/>
          <p:nvPr/>
        </p:nvSpPr>
        <p:spPr>
          <a:xfrm>
            <a:off x="5628165" y="2099834"/>
            <a:ext cx="844555" cy="51642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171357" y="1942494"/>
            <a:ext cx="1195264" cy="369332"/>
          </a:xfrm>
          <a:prstGeom prst="rect">
            <a:avLst/>
          </a:prstGeom>
          <a:noFill/>
        </p:spPr>
        <p:txBody>
          <a:bodyPr wrap="none" rtlCol="0">
            <a:spAutoFit/>
          </a:bodyPr>
          <a:lstStyle/>
          <a:p>
            <a:r>
              <a:rPr lang="en-US" dirty="0"/>
              <a:t>§187.PREA</a:t>
            </a:r>
          </a:p>
        </p:txBody>
      </p:sp>
      <p:pic>
        <p:nvPicPr>
          <p:cNvPr id="46" name="Picture 4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402799" y="2572192"/>
            <a:ext cx="527322" cy="350909"/>
          </a:xfrm>
          <a:prstGeom prst="rect">
            <a:avLst/>
          </a:prstGeom>
        </p:spPr>
      </p:pic>
      <p:pic>
        <p:nvPicPr>
          <p:cNvPr id="47" name="Picture 4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976324" y="2572192"/>
            <a:ext cx="626623" cy="350909"/>
          </a:xfrm>
          <a:prstGeom prst="rect">
            <a:avLst/>
          </a:prstGeom>
        </p:spPr>
      </p:pic>
      <p:cxnSp>
        <p:nvCxnSpPr>
          <p:cNvPr id="49" name="Straight Connector 48"/>
          <p:cNvCxnSpPr/>
          <p:nvPr/>
        </p:nvCxnSpPr>
        <p:spPr>
          <a:xfrm flipV="1">
            <a:off x="7171357" y="2616262"/>
            <a:ext cx="2202340" cy="43658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10798139" y="2701776"/>
            <a:ext cx="1393861" cy="3562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0481104" y="2667424"/>
            <a:ext cx="265665" cy="38541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rot="16200000">
            <a:off x="10322029" y="2640589"/>
            <a:ext cx="583814" cy="369332"/>
          </a:xfrm>
          <a:prstGeom prst="rect">
            <a:avLst/>
          </a:prstGeom>
          <a:noFill/>
        </p:spPr>
        <p:txBody>
          <a:bodyPr wrap="none" rtlCol="0">
            <a:spAutoFit/>
          </a:bodyPr>
          <a:lstStyle/>
          <a:p>
            <a:r>
              <a:rPr lang="en-US" dirty="0"/>
              <a:t>LIVE</a:t>
            </a:r>
          </a:p>
        </p:txBody>
      </p:sp>
      <p:pic>
        <p:nvPicPr>
          <p:cNvPr id="60" name="Picture 59"/>
          <p:cNvPicPr>
            <a:picLocks noChangeAspect="1"/>
          </p:cNvPicPr>
          <p:nvPr/>
        </p:nvPicPr>
        <p:blipFill>
          <a:blip r:embed="rId7"/>
          <a:stretch>
            <a:fillRect/>
          </a:stretch>
        </p:blipFill>
        <p:spPr>
          <a:xfrm>
            <a:off x="8673871" y="2583020"/>
            <a:ext cx="485814" cy="459942"/>
          </a:xfrm>
          <a:prstGeom prst="rect">
            <a:avLst/>
          </a:prstGeom>
        </p:spPr>
      </p:pic>
      <p:pic>
        <p:nvPicPr>
          <p:cNvPr id="64" name="Picture 63"/>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1639476" y="2717896"/>
            <a:ext cx="520569" cy="389924"/>
          </a:xfrm>
          <a:prstGeom prst="rect">
            <a:avLst/>
          </a:prstGeom>
        </p:spPr>
      </p:pic>
      <p:sp>
        <p:nvSpPr>
          <p:cNvPr id="66" name="TextBox 65"/>
          <p:cNvSpPr txBox="1"/>
          <p:nvPr/>
        </p:nvSpPr>
        <p:spPr>
          <a:xfrm>
            <a:off x="10798139" y="2722691"/>
            <a:ext cx="837089" cy="215444"/>
          </a:xfrm>
          <a:prstGeom prst="rect">
            <a:avLst/>
          </a:prstGeom>
          <a:noFill/>
        </p:spPr>
        <p:txBody>
          <a:bodyPr wrap="none" rtlCol="0">
            <a:spAutoFit/>
          </a:bodyPr>
          <a:lstStyle/>
          <a:p>
            <a:r>
              <a:rPr lang="en-US" sz="800" strike="sngStrike" dirty="0" err="1"/>
              <a:t>Aws:INSPECttro</a:t>
            </a:r>
            <a:endParaRPr lang="en-US" sz="800" strike="sngStrike" dirty="0"/>
          </a:p>
        </p:txBody>
      </p:sp>
      <p:sp>
        <p:nvSpPr>
          <p:cNvPr id="126" name="Rectangle 125">
            <a:extLst>
              <a:ext uri="{FF2B5EF4-FFF2-40B4-BE49-F238E27FC236}">
                <a16:creationId xmlns:a16="http://schemas.microsoft.com/office/drawing/2014/main" id="{4470B010-BFFE-45EA-B089-ABC03C10733F}"/>
              </a:ext>
            </a:extLst>
          </p:cNvPr>
          <p:cNvSpPr/>
          <p:nvPr/>
        </p:nvSpPr>
        <p:spPr>
          <a:xfrm>
            <a:off x="8673872" y="2666976"/>
            <a:ext cx="3560066" cy="32616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4470B010-BFFE-45EA-B089-ABC03C10733F}"/>
              </a:ext>
            </a:extLst>
          </p:cNvPr>
          <p:cNvSpPr/>
          <p:nvPr/>
        </p:nvSpPr>
        <p:spPr>
          <a:xfrm>
            <a:off x="7416619" y="2560769"/>
            <a:ext cx="1215314" cy="37736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4470B010-BFFE-45EA-B089-ABC03C10733F}"/>
              </a:ext>
            </a:extLst>
          </p:cNvPr>
          <p:cNvSpPr/>
          <p:nvPr/>
        </p:nvSpPr>
        <p:spPr>
          <a:xfrm>
            <a:off x="4343767" y="2097347"/>
            <a:ext cx="925018" cy="58406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826546" y="2709622"/>
            <a:ext cx="352362" cy="352362"/>
          </a:xfrm>
          <a:prstGeom prst="rect">
            <a:avLst/>
          </a:prstGeom>
        </p:spPr>
      </p:pic>
      <p:pic>
        <p:nvPicPr>
          <p:cNvPr id="68" name="Picture 6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2162589" y="2709621"/>
            <a:ext cx="555189" cy="462658"/>
          </a:xfrm>
          <a:prstGeom prst="rect">
            <a:avLst/>
          </a:prstGeom>
        </p:spPr>
      </p:pic>
      <p:sp>
        <p:nvSpPr>
          <p:cNvPr id="70" name="TextBox 69"/>
          <p:cNvSpPr txBox="1"/>
          <p:nvPr/>
        </p:nvSpPr>
        <p:spPr>
          <a:xfrm>
            <a:off x="2713983" y="2968716"/>
            <a:ext cx="2448940" cy="369332"/>
          </a:xfrm>
          <a:prstGeom prst="rect">
            <a:avLst/>
          </a:prstGeom>
          <a:noFill/>
        </p:spPr>
        <p:txBody>
          <a:bodyPr wrap="none" rtlCol="0">
            <a:spAutoFit/>
          </a:bodyPr>
          <a:lstStyle/>
          <a:p>
            <a:r>
              <a:rPr lang="en-US" dirty="0"/>
              <a:t>V2:FBI:KIDNPPIVN:CPVA</a:t>
            </a:r>
          </a:p>
        </p:txBody>
      </p:sp>
      <p:sp>
        <p:nvSpPr>
          <p:cNvPr id="71" name="Rectangle 70"/>
          <p:cNvSpPr/>
          <p:nvPr/>
        </p:nvSpPr>
        <p:spPr>
          <a:xfrm>
            <a:off x="10377437" y="1819763"/>
            <a:ext cx="1856501" cy="29907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432575" y="1823978"/>
            <a:ext cx="323167" cy="269306"/>
          </a:xfrm>
          <a:prstGeom prst="rect">
            <a:avLst/>
          </a:prstGeom>
        </p:spPr>
      </p:pic>
      <p:pic>
        <p:nvPicPr>
          <p:cNvPr id="72" name="Picture 71"/>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1254161" y="1819763"/>
            <a:ext cx="244348" cy="244348"/>
          </a:xfrm>
          <a:prstGeom prst="rect">
            <a:avLst/>
          </a:prstGeom>
        </p:spPr>
      </p:pic>
      <p:pic>
        <p:nvPicPr>
          <p:cNvPr id="73" name="Picture 72"/>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10788686" y="1816602"/>
            <a:ext cx="228465" cy="271718"/>
          </a:xfrm>
          <a:prstGeom prst="rect">
            <a:avLst/>
          </a:prstGeom>
        </p:spPr>
      </p:pic>
      <p:sp>
        <p:nvSpPr>
          <p:cNvPr id="74" name="TextBox 73"/>
          <p:cNvSpPr txBox="1"/>
          <p:nvPr/>
        </p:nvSpPr>
        <p:spPr>
          <a:xfrm>
            <a:off x="7390739" y="2924394"/>
            <a:ext cx="3537892" cy="369332"/>
          </a:xfrm>
          <a:prstGeom prst="rect">
            <a:avLst/>
          </a:prstGeom>
          <a:noFill/>
        </p:spPr>
        <p:txBody>
          <a:bodyPr wrap="none" rtlCol="0">
            <a:spAutoFit/>
          </a:bodyPr>
          <a:lstStyle/>
          <a:p>
            <a:r>
              <a:rPr lang="en-US" b="1" dirty="0"/>
              <a:t>IMPROT</a:t>
            </a:r>
            <a:r>
              <a:rPr lang="en-US" dirty="0"/>
              <a:t> UN.MINSATREET(G.VIRING)</a:t>
            </a:r>
          </a:p>
        </p:txBody>
      </p:sp>
      <p:pic>
        <p:nvPicPr>
          <p:cNvPr id="143" name="Picture 142"/>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1079053" y="1824422"/>
            <a:ext cx="214502" cy="214502"/>
          </a:xfrm>
          <a:prstGeom prst="rect">
            <a:avLst/>
          </a:prstGeom>
        </p:spPr>
      </p:pic>
      <p:pic>
        <p:nvPicPr>
          <p:cNvPr id="75" name="Picture 74"/>
          <p:cNvPicPr>
            <a:picLocks noChangeAspect="1"/>
          </p:cNvPicPr>
          <p:nvPr/>
        </p:nvPicPr>
        <p:blipFill>
          <a:blip r:embed="rId14"/>
          <a:stretch>
            <a:fillRect/>
          </a:stretch>
        </p:blipFill>
        <p:spPr>
          <a:xfrm>
            <a:off x="11524405" y="1829094"/>
            <a:ext cx="298424" cy="240270"/>
          </a:xfrm>
          <a:prstGeom prst="rect">
            <a:avLst/>
          </a:prstGeom>
        </p:spPr>
      </p:pic>
      <p:pic>
        <p:nvPicPr>
          <p:cNvPr id="76" name="Picture 75"/>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1615276" y="1897717"/>
            <a:ext cx="167298" cy="167298"/>
          </a:xfrm>
          <a:prstGeom prst="rect">
            <a:avLst/>
          </a:prstGeom>
        </p:spPr>
      </p:pic>
      <p:pic>
        <p:nvPicPr>
          <p:cNvPr id="77" name="Picture 76"/>
          <p:cNvPicPr>
            <a:picLocks noChangeAspect="1"/>
          </p:cNvPicPr>
          <p:nvPr/>
        </p:nvPicPr>
        <p:blipFill>
          <a:blip r:embed="rId16"/>
          <a:stretch>
            <a:fillRect/>
          </a:stretch>
        </p:blipFill>
        <p:spPr>
          <a:xfrm>
            <a:off x="11848725" y="1856545"/>
            <a:ext cx="434592" cy="253919"/>
          </a:xfrm>
          <a:prstGeom prst="rect">
            <a:avLst/>
          </a:prstGeom>
        </p:spPr>
      </p:pic>
      <p:pic>
        <p:nvPicPr>
          <p:cNvPr id="79" name="Picture 78"/>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12110134" y="1910792"/>
            <a:ext cx="136752" cy="76581"/>
          </a:xfrm>
          <a:prstGeom prst="rect">
            <a:avLst/>
          </a:prstGeom>
        </p:spPr>
      </p:pic>
      <p:pic>
        <p:nvPicPr>
          <p:cNvPr id="80" name="Picture 79"/>
          <p:cNvPicPr>
            <a:picLocks noChangeAspect="1"/>
          </p:cNvPicPr>
          <p:nvPr/>
        </p:nvPicPr>
        <p:blipFill>
          <a:blip r:embed="rId18"/>
          <a:stretch>
            <a:fillRect/>
          </a:stretch>
        </p:blipFill>
        <p:spPr>
          <a:xfrm>
            <a:off x="2031318" y="3268964"/>
            <a:ext cx="3405214" cy="1927206"/>
          </a:xfrm>
          <a:prstGeom prst="rect">
            <a:avLst/>
          </a:prstGeom>
        </p:spPr>
      </p:pic>
      <p:pic>
        <p:nvPicPr>
          <p:cNvPr id="145" name="Picture 14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31823" y="3363378"/>
            <a:ext cx="1142815" cy="760492"/>
          </a:xfrm>
          <a:prstGeom prst="rect">
            <a:avLst/>
          </a:prstGeom>
        </p:spPr>
      </p:pic>
      <p:cxnSp>
        <p:nvCxnSpPr>
          <p:cNvPr id="147" name="Straight Connector 146"/>
          <p:cNvCxnSpPr/>
          <p:nvPr/>
        </p:nvCxnSpPr>
        <p:spPr>
          <a:xfrm flipV="1">
            <a:off x="591338" y="5242767"/>
            <a:ext cx="11308422" cy="49372"/>
          </a:xfrm>
          <a:prstGeom prst="line">
            <a:avLst/>
          </a:prstGeom>
        </p:spPr>
        <p:style>
          <a:lnRef idx="1">
            <a:schemeClr val="accent1"/>
          </a:lnRef>
          <a:fillRef idx="0">
            <a:schemeClr val="accent1"/>
          </a:fillRef>
          <a:effectRef idx="0">
            <a:schemeClr val="accent1"/>
          </a:effectRef>
          <a:fontRef idx="minor">
            <a:schemeClr val="tx1"/>
          </a:fontRef>
        </p:style>
      </p:cxnSp>
      <p:pic>
        <p:nvPicPr>
          <p:cNvPr id="148" name="Picture 14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7979" y="5401122"/>
            <a:ext cx="1142815" cy="760492"/>
          </a:xfrm>
          <a:prstGeom prst="rect">
            <a:avLst/>
          </a:prstGeom>
        </p:spPr>
      </p:pic>
      <p:pic>
        <p:nvPicPr>
          <p:cNvPr id="81" name="Picture 8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089566" y="5346349"/>
            <a:ext cx="3105150" cy="1466850"/>
          </a:xfrm>
          <a:prstGeom prst="rect">
            <a:avLst/>
          </a:prstGeom>
        </p:spPr>
      </p:pic>
      <p:sp>
        <p:nvSpPr>
          <p:cNvPr id="9" name="TextBox 8">
            <a:extLst>
              <a:ext uri="{FF2B5EF4-FFF2-40B4-BE49-F238E27FC236}">
                <a16:creationId xmlns:a16="http://schemas.microsoft.com/office/drawing/2014/main" id="{A5BD3C81-6C01-496B-8410-BB9462DF18CB}"/>
              </a:ext>
            </a:extLst>
          </p:cNvPr>
          <p:cNvSpPr txBox="1"/>
          <p:nvPr/>
        </p:nvSpPr>
        <p:spPr>
          <a:xfrm>
            <a:off x="25311" y="3338048"/>
            <a:ext cx="652743" cy="369332"/>
          </a:xfrm>
          <a:prstGeom prst="rect">
            <a:avLst/>
          </a:prstGeom>
          <a:noFill/>
        </p:spPr>
        <p:txBody>
          <a:bodyPr wrap="none" rtlCol="0">
            <a:spAutoFit/>
          </a:bodyPr>
          <a:lstStyle/>
          <a:p>
            <a:r>
              <a:rPr lang="en-US" dirty="0"/>
              <a:t>2000</a:t>
            </a:r>
          </a:p>
        </p:txBody>
      </p:sp>
      <p:sp>
        <p:nvSpPr>
          <p:cNvPr id="10" name="Rectangle 9">
            <a:extLst>
              <a:ext uri="{FF2B5EF4-FFF2-40B4-BE49-F238E27FC236}">
                <a16:creationId xmlns:a16="http://schemas.microsoft.com/office/drawing/2014/main" id="{D5FF3DA8-5511-451C-BC14-0577E2240807}"/>
              </a:ext>
            </a:extLst>
          </p:cNvPr>
          <p:cNvSpPr/>
          <p:nvPr/>
        </p:nvSpPr>
        <p:spPr>
          <a:xfrm>
            <a:off x="40774" y="3618863"/>
            <a:ext cx="542937" cy="36933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MAR</a:t>
            </a:r>
          </a:p>
        </p:txBody>
      </p:sp>
      <p:sp>
        <p:nvSpPr>
          <p:cNvPr id="12" name="Rectangle 11">
            <a:extLst>
              <a:ext uri="{FF2B5EF4-FFF2-40B4-BE49-F238E27FC236}">
                <a16:creationId xmlns:a16="http://schemas.microsoft.com/office/drawing/2014/main" id="{51F338F7-E5C5-4305-B546-A619708B8EE3}"/>
              </a:ext>
            </a:extLst>
          </p:cNvPr>
          <p:cNvSpPr/>
          <p:nvPr/>
        </p:nvSpPr>
        <p:spPr>
          <a:xfrm>
            <a:off x="10623479" y="3268964"/>
            <a:ext cx="1568521" cy="524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a:t>
            </a:r>
          </a:p>
        </p:txBody>
      </p:sp>
      <p:sp>
        <p:nvSpPr>
          <p:cNvPr id="58" name="Rectangle 57">
            <a:extLst>
              <a:ext uri="{FF2B5EF4-FFF2-40B4-BE49-F238E27FC236}">
                <a16:creationId xmlns:a16="http://schemas.microsoft.com/office/drawing/2014/main" id="{920093C7-EDD6-44A8-8585-407B283C7905}"/>
              </a:ext>
            </a:extLst>
          </p:cNvPr>
          <p:cNvSpPr/>
          <p:nvPr/>
        </p:nvSpPr>
        <p:spPr>
          <a:xfrm>
            <a:off x="10583477" y="5346349"/>
            <a:ext cx="1568521" cy="5243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a:t>
            </a:r>
          </a:p>
        </p:txBody>
      </p:sp>
      <p:sp>
        <p:nvSpPr>
          <p:cNvPr id="13" name="TextBox 12">
            <a:extLst>
              <a:ext uri="{FF2B5EF4-FFF2-40B4-BE49-F238E27FC236}">
                <a16:creationId xmlns:a16="http://schemas.microsoft.com/office/drawing/2014/main" id="{16E5848B-AB77-4460-8065-0FACDCC2C00E}"/>
              </a:ext>
            </a:extLst>
          </p:cNvPr>
          <p:cNvSpPr txBox="1"/>
          <p:nvPr/>
        </p:nvSpPr>
        <p:spPr>
          <a:xfrm>
            <a:off x="-2044" y="5364469"/>
            <a:ext cx="652743" cy="369332"/>
          </a:xfrm>
          <a:prstGeom prst="rect">
            <a:avLst/>
          </a:prstGeom>
          <a:noFill/>
        </p:spPr>
        <p:txBody>
          <a:bodyPr wrap="none" rtlCol="0">
            <a:spAutoFit/>
          </a:bodyPr>
          <a:lstStyle/>
          <a:p>
            <a:r>
              <a:rPr lang="en-US" dirty="0"/>
              <a:t>1994</a:t>
            </a:r>
          </a:p>
        </p:txBody>
      </p:sp>
    </p:spTree>
    <p:extLst>
      <p:ext uri="{BB962C8B-B14F-4D97-AF65-F5344CB8AC3E}">
        <p14:creationId xmlns:p14="http://schemas.microsoft.com/office/powerpoint/2010/main" val="1739156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170"/>
          <p:cNvPicPr>
            <a:picLocks noChangeAspect="1"/>
          </p:cNvPicPr>
          <p:nvPr/>
        </p:nvPicPr>
        <p:blipFill>
          <a:blip r:embed="rId2"/>
          <a:stretch>
            <a:fillRect/>
          </a:stretch>
        </p:blipFill>
        <p:spPr>
          <a:xfrm>
            <a:off x="5797337" y="1050507"/>
            <a:ext cx="288503" cy="486334"/>
          </a:xfrm>
          <a:prstGeom prst="rect">
            <a:avLst/>
          </a:prstGeom>
        </p:spPr>
      </p:pic>
      <p:cxnSp>
        <p:nvCxnSpPr>
          <p:cNvPr id="173" name="Straight Connector 172"/>
          <p:cNvCxnSpPr/>
          <p:nvPr/>
        </p:nvCxnSpPr>
        <p:spPr>
          <a:xfrm>
            <a:off x="5555531" y="1168962"/>
            <a:ext cx="394230" cy="139698"/>
          </a:xfrm>
          <a:prstGeom prst="line">
            <a:avLst/>
          </a:prstGeom>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494279" y="2021839"/>
            <a:ext cx="1091565" cy="1091565"/>
          </a:xfrm>
          <a:prstGeom prst="rect">
            <a:avLst/>
          </a:prstGeom>
        </p:spPr>
      </p:pic>
      <p:cxnSp>
        <p:nvCxnSpPr>
          <p:cNvPr id="6" name="Straight Connector 5"/>
          <p:cNvCxnSpPr/>
          <p:nvPr/>
        </p:nvCxnSpPr>
        <p:spPr>
          <a:xfrm flipV="1">
            <a:off x="2052320" y="1727200"/>
            <a:ext cx="2011680" cy="170688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10" name="TextBox 9"/>
          <p:cNvSpPr txBox="1"/>
          <p:nvPr/>
        </p:nvSpPr>
        <p:spPr>
          <a:xfrm>
            <a:off x="3677920" y="2814320"/>
            <a:ext cx="2243243" cy="369332"/>
          </a:xfrm>
          <a:prstGeom prst="rect">
            <a:avLst/>
          </a:prstGeom>
          <a:noFill/>
        </p:spPr>
        <p:txBody>
          <a:bodyPr wrap="none" rtlCol="0">
            <a:spAutoFit/>
          </a:bodyPr>
          <a:lstStyle/>
          <a:p>
            <a:r>
              <a:rPr lang="en-US" dirty="0"/>
              <a:t>0.1 000 </a:t>
            </a:r>
            <a:r>
              <a:rPr lang="en-US" dirty="0" err="1"/>
              <a:t>LARRY.</a:t>
            </a:r>
            <a:r>
              <a:rPr lang="en-US" sz="800" strike="sngStrike" dirty="0" err="1"/>
              <a:t>marx</a:t>
            </a:r>
            <a:r>
              <a:rPr lang="en-US" sz="800" strike="sngStrike" dirty="0"/>
              <a:t>(</a:t>
            </a:r>
            <a:r>
              <a:rPr lang="en-US" sz="800" strike="sngStrike" dirty="0" err="1"/>
              <a:t>larry</a:t>
            </a:r>
            <a:r>
              <a:rPr lang="en-US" sz="800" strike="sngStrike" dirty="0"/>
              <a:t> page)</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73" y="894843"/>
            <a:ext cx="1166440" cy="873704"/>
          </a:xfrm>
          <a:prstGeom prst="rect">
            <a:avLst/>
          </a:prstGeom>
        </p:spPr>
      </p:pic>
      <p:pic>
        <p:nvPicPr>
          <p:cNvPr id="12" name="Picture 1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893594" y="2865997"/>
            <a:ext cx="404812" cy="265978"/>
          </a:xfrm>
          <a:prstGeom prst="rect">
            <a:avLst/>
          </a:prstGeom>
        </p:spPr>
      </p:pic>
      <p:cxnSp>
        <p:nvCxnSpPr>
          <p:cNvPr id="14" name="Straight Connector 13"/>
          <p:cNvCxnSpPr/>
          <p:nvPr/>
        </p:nvCxnSpPr>
        <p:spPr>
          <a:xfrm flipH="1">
            <a:off x="5455920" y="2998986"/>
            <a:ext cx="1259840" cy="11441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715760" y="2435415"/>
            <a:ext cx="1340432" cy="230832"/>
          </a:xfrm>
          <a:prstGeom prst="rect">
            <a:avLst/>
          </a:prstGeom>
          <a:noFill/>
        </p:spPr>
        <p:txBody>
          <a:bodyPr wrap="none" rtlCol="0">
            <a:spAutoFit/>
          </a:bodyPr>
          <a:lstStyle/>
          <a:p>
            <a:r>
              <a:rPr lang="en-US" sz="900" dirty="0"/>
              <a:t>§</a:t>
            </a:r>
            <a:r>
              <a:rPr lang="en-US" sz="900" dirty="0" err="1"/>
              <a:t>Stalkign</a:t>
            </a:r>
            <a:r>
              <a:rPr lang="en-US" sz="900" dirty="0"/>
              <a:t> Arthur(</a:t>
            </a:r>
            <a:r>
              <a:rPr lang="en-US" sz="900" dirty="0" err="1"/>
              <a:t>job,life</a:t>
            </a:r>
            <a:r>
              <a:rPr lang="en-US" sz="900" dirty="0"/>
              <a:t>)</a:t>
            </a:r>
          </a:p>
        </p:txBody>
      </p:sp>
      <p:sp>
        <p:nvSpPr>
          <p:cNvPr id="16" name="TextBox 15"/>
          <p:cNvSpPr txBox="1"/>
          <p:nvPr/>
        </p:nvSpPr>
        <p:spPr>
          <a:xfrm>
            <a:off x="6968625" y="2085229"/>
            <a:ext cx="2013949" cy="369332"/>
          </a:xfrm>
          <a:prstGeom prst="rect">
            <a:avLst/>
          </a:prstGeom>
          <a:noFill/>
        </p:spPr>
        <p:txBody>
          <a:bodyPr wrap="none" rtlCol="0">
            <a:spAutoFit/>
          </a:bodyPr>
          <a:lstStyle/>
          <a:p>
            <a:r>
              <a:rPr lang="en-US" dirty="0" err="1"/>
              <a:t>VIRGTING.§Treason</a:t>
            </a:r>
            <a:endParaRPr lang="en-US" dirty="0"/>
          </a:p>
        </p:txBody>
      </p:sp>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0929" y="2056763"/>
            <a:ext cx="1059656" cy="1059656"/>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77920" y="3501307"/>
            <a:ext cx="1006638" cy="537748"/>
          </a:xfrm>
          <a:prstGeom prst="rect">
            <a:avLst/>
          </a:prstGeom>
        </p:spPr>
      </p:pic>
      <p:sp>
        <p:nvSpPr>
          <p:cNvPr id="19" name="Rectangle 18"/>
          <p:cNvSpPr/>
          <p:nvPr/>
        </p:nvSpPr>
        <p:spPr>
          <a:xfrm>
            <a:off x="3535870" y="3214109"/>
            <a:ext cx="1290738" cy="215444"/>
          </a:xfrm>
          <a:prstGeom prst="rect">
            <a:avLst/>
          </a:prstGeom>
        </p:spPr>
        <p:txBody>
          <a:bodyPr wrap="none">
            <a:spAutoFit/>
          </a:bodyPr>
          <a:lstStyle/>
          <a:p>
            <a:r>
              <a:rPr lang="en-US" sz="800" strike="sngStrike" dirty="0"/>
              <a:t>acme software </a:t>
            </a:r>
            <a:r>
              <a:rPr lang="en-US" sz="800" strike="sngStrike" dirty="0" err="1"/>
              <a:t>http_looad</a:t>
            </a:r>
            <a:endParaRPr lang="en-US" sz="800" strike="sngStrike" dirty="0"/>
          </a:p>
        </p:txBody>
      </p:sp>
      <p:sp>
        <p:nvSpPr>
          <p:cNvPr id="21" name="TextBox 20"/>
          <p:cNvSpPr txBox="1"/>
          <p:nvPr/>
        </p:nvSpPr>
        <p:spPr>
          <a:xfrm>
            <a:off x="8167955" y="3954847"/>
            <a:ext cx="1798890" cy="646331"/>
          </a:xfrm>
          <a:prstGeom prst="rect">
            <a:avLst/>
          </a:prstGeom>
          <a:noFill/>
        </p:spPr>
        <p:txBody>
          <a:bodyPr wrap="none" rtlCol="0">
            <a:spAutoFit/>
          </a:bodyPr>
          <a:lstStyle/>
          <a:p>
            <a:r>
              <a:rPr lang="en-US" strike="sngStrike" dirty="0"/>
              <a:t>Suri </a:t>
            </a:r>
            <a:r>
              <a:rPr lang="en-US" strike="sngStrike" dirty="0" err="1"/>
              <a:t>kischbaumer</a:t>
            </a:r>
            <a:endParaRPr lang="en-US" strike="sngStrike" dirty="0"/>
          </a:p>
          <a:p>
            <a:r>
              <a:rPr lang="en-US" dirty="0" err="1"/>
              <a:t>susi</a:t>
            </a:r>
            <a:endParaRPr lang="en-US" dirty="0"/>
          </a:p>
        </p:txBody>
      </p:sp>
      <p:sp>
        <p:nvSpPr>
          <p:cNvPr id="22" name="TextBox 21"/>
          <p:cNvSpPr txBox="1"/>
          <p:nvPr/>
        </p:nvSpPr>
        <p:spPr>
          <a:xfrm>
            <a:off x="8133434" y="3629102"/>
            <a:ext cx="3297441" cy="369332"/>
          </a:xfrm>
          <a:prstGeom prst="rect">
            <a:avLst/>
          </a:prstGeom>
          <a:noFill/>
        </p:spPr>
        <p:txBody>
          <a:bodyPr wrap="none" rtlCol="0">
            <a:spAutoFit/>
          </a:bodyPr>
          <a:lstStyle/>
          <a:p>
            <a:r>
              <a:rPr lang="en-US" b="1" dirty="0" err="1"/>
              <a:t>G</a:t>
            </a:r>
            <a:r>
              <a:rPr lang="en-US" dirty="0" err="1"/>
              <a:t>.HOCMIE:JOERG;KOCHMAN.</a:t>
            </a:r>
            <a:r>
              <a:rPr lang="en-US" sz="800" strike="sngStrike" dirty="0" err="1"/>
              <a:t>davison</a:t>
            </a:r>
            <a:endParaRPr lang="en-US" sz="800" strike="sngStrike" dirty="0"/>
          </a:p>
        </p:txBody>
      </p:sp>
      <p:cxnSp>
        <p:nvCxnSpPr>
          <p:cNvPr id="24" name="Straight Connector 23"/>
          <p:cNvCxnSpPr/>
          <p:nvPr/>
        </p:nvCxnSpPr>
        <p:spPr>
          <a:xfrm flipV="1">
            <a:off x="3677920" y="3434080"/>
            <a:ext cx="1006638" cy="1004356"/>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8"/>
          <a:stretch>
            <a:fillRect/>
          </a:stretch>
        </p:blipFill>
        <p:spPr>
          <a:xfrm>
            <a:off x="3729538" y="1999296"/>
            <a:ext cx="2661927" cy="656196"/>
          </a:xfrm>
          <a:prstGeom prst="rect">
            <a:avLst/>
          </a:prstGeom>
        </p:spPr>
      </p:pic>
      <p:sp>
        <p:nvSpPr>
          <p:cNvPr id="27" name="TextBox 26"/>
          <p:cNvSpPr txBox="1"/>
          <p:nvPr/>
        </p:nvSpPr>
        <p:spPr>
          <a:xfrm>
            <a:off x="7603434" y="4529768"/>
            <a:ext cx="2114681" cy="215444"/>
          </a:xfrm>
          <a:prstGeom prst="rect">
            <a:avLst/>
          </a:prstGeom>
          <a:noFill/>
        </p:spPr>
        <p:txBody>
          <a:bodyPr wrap="none" rtlCol="0">
            <a:spAutoFit/>
          </a:bodyPr>
          <a:lstStyle/>
          <a:p>
            <a:r>
              <a:rPr lang="en-US" sz="800" dirty="0"/>
              <a:t>!</a:t>
            </a:r>
            <a:r>
              <a:rPr lang="en-US" sz="800" dirty="0" err="1"/>
              <a:t>HOCME:JUESE!Susice</a:t>
            </a:r>
            <a:r>
              <a:rPr lang="en-US" sz="800" dirty="0"/>
              <a:t>, </a:t>
            </a:r>
            <a:r>
              <a:rPr lang="en-US" sz="800" dirty="0" err="1"/>
              <a:t>sickere</a:t>
            </a:r>
            <a:r>
              <a:rPr lang="en-US" sz="800" dirty="0"/>
              <a:t>   LEBRA, Cancer</a:t>
            </a:r>
          </a:p>
        </p:txBody>
      </p:sp>
      <p:cxnSp>
        <p:nvCxnSpPr>
          <p:cNvPr id="29" name="Straight Connector 28"/>
          <p:cNvCxnSpPr/>
          <p:nvPr/>
        </p:nvCxnSpPr>
        <p:spPr>
          <a:xfrm flipV="1">
            <a:off x="8167955" y="3954847"/>
            <a:ext cx="692266" cy="752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1324901" y="3060199"/>
            <a:ext cx="10512188" cy="9160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1336555" y="5051704"/>
            <a:ext cx="10512188" cy="91601"/>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44" y="3401712"/>
            <a:ext cx="876300" cy="876300"/>
          </a:xfrm>
          <a:prstGeom prst="rect">
            <a:avLst/>
          </a:prstGeom>
        </p:spPr>
      </p:pic>
      <p:pic>
        <p:nvPicPr>
          <p:cNvPr id="34" name="Picture 33"/>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4611856" y="4154327"/>
            <a:ext cx="545715" cy="545715"/>
          </a:xfrm>
          <a:prstGeom prst="rect">
            <a:avLst/>
          </a:prstGeom>
        </p:spPr>
      </p:pic>
      <p:pic>
        <p:nvPicPr>
          <p:cNvPr id="35" name="Picture 34"/>
          <p:cNvPicPr>
            <a:picLocks noChangeAspect="1"/>
          </p:cNvPicPr>
          <p:nvPr/>
        </p:nvPicPr>
        <p:blipFill>
          <a:blip r:embed="rId11"/>
          <a:stretch>
            <a:fillRect/>
          </a:stretch>
        </p:blipFill>
        <p:spPr>
          <a:xfrm>
            <a:off x="9811722" y="4357907"/>
            <a:ext cx="380435" cy="646331"/>
          </a:xfrm>
          <a:prstGeom prst="rect">
            <a:avLst/>
          </a:prstGeom>
        </p:spPr>
      </p:pic>
      <p:sp>
        <p:nvSpPr>
          <p:cNvPr id="38" name="TextBox 37"/>
          <p:cNvSpPr txBox="1"/>
          <p:nvPr/>
        </p:nvSpPr>
        <p:spPr>
          <a:xfrm>
            <a:off x="11071160" y="4708171"/>
            <a:ext cx="978153" cy="215444"/>
          </a:xfrm>
          <a:prstGeom prst="rect">
            <a:avLst/>
          </a:prstGeom>
          <a:noFill/>
        </p:spPr>
        <p:txBody>
          <a:bodyPr wrap="none" rtlCol="0">
            <a:spAutoFit/>
          </a:bodyPr>
          <a:lstStyle/>
          <a:p>
            <a:r>
              <a:rPr lang="en-US" sz="800" strike="sngStrike" dirty="0" err="1"/>
              <a:t>Vieraa.apple.touch</a:t>
            </a:r>
            <a:endParaRPr lang="en-US" sz="800" strike="sngStrike" dirty="0"/>
          </a:p>
        </p:txBody>
      </p:sp>
      <p:cxnSp>
        <p:nvCxnSpPr>
          <p:cNvPr id="40" name="Straight Connector 39"/>
          <p:cNvCxnSpPr/>
          <p:nvPr/>
        </p:nvCxnSpPr>
        <p:spPr>
          <a:xfrm flipV="1">
            <a:off x="9343697" y="4278012"/>
            <a:ext cx="872358" cy="736255"/>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04112" y="3365092"/>
            <a:ext cx="1059656" cy="1059656"/>
          </a:xfrm>
          <a:prstGeom prst="rect">
            <a:avLst/>
          </a:prstGeom>
        </p:spPr>
      </p:pic>
      <p:sp>
        <p:nvSpPr>
          <p:cNvPr id="42" name="Rectangle 41">
            <a:extLst>
              <a:ext uri="{FF2B5EF4-FFF2-40B4-BE49-F238E27FC236}">
                <a16:creationId xmlns:a16="http://schemas.microsoft.com/office/drawing/2014/main" id="{277FA34A-B404-47BC-8A8A-E7863A66DC3C}"/>
              </a:ext>
            </a:extLst>
          </p:cNvPr>
          <p:cNvSpPr/>
          <p:nvPr/>
        </p:nvSpPr>
        <p:spPr>
          <a:xfrm>
            <a:off x="3604325" y="3429873"/>
            <a:ext cx="1080234" cy="811761"/>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4513505" y="4124900"/>
            <a:ext cx="1233660" cy="457576"/>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277FA34A-B404-47BC-8A8A-E7863A66DC3C}"/>
              </a:ext>
            </a:extLst>
          </p:cNvPr>
          <p:cNvSpPr/>
          <p:nvPr/>
        </p:nvSpPr>
        <p:spPr>
          <a:xfrm>
            <a:off x="8085835" y="3938068"/>
            <a:ext cx="2117067" cy="9988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277FA34A-B404-47BC-8A8A-E7863A66DC3C}"/>
              </a:ext>
            </a:extLst>
          </p:cNvPr>
          <p:cNvSpPr/>
          <p:nvPr/>
        </p:nvSpPr>
        <p:spPr>
          <a:xfrm>
            <a:off x="9799159" y="4353688"/>
            <a:ext cx="458750" cy="6505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77FA34A-B404-47BC-8A8A-E7863A66DC3C}"/>
              </a:ext>
            </a:extLst>
          </p:cNvPr>
          <p:cNvSpPr/>
          <p:nvPr/>
        </p:nvSpPr>
        <p:spPr>
          <a:xfrm>
            <a:off x="1220053" y="3367546"/>
            <a:ext cx="1065948" cy="9988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277FA34A-B404-47BC-8A8A-E7863A66DC3C}"/>
              </a:ext>
            </a:extLst>
          </p:cNvPr>
          <p:cNvSpPr/>
          <p:nvPr/>
        </p:nvSpPr>
        <p:spPr>
          <a:xfrm>
            <a:off x="1249090" y="2041308"/>
            <a:ext cx="1065948" cy="9988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V="1">
            <a:off x="1147235" y="2063960"/>
            <a:ext cx="1254968" cy="10258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970843" y="3337685"/>
            <a:ext cx="1254968" cy="102585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1299635" y="2216360"/>
            <a:ext cx="1254968" cy="102585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277FA34A-B404-47BC-8A8A-E7863A66DC3C}"/>
              </a:ext>
            </a:extLst>
          </p:cNvPr>
          <p:cNvSpPr/>
          <p:nvPr/>
        </p:nvSpPr>
        <p:spPr>
          <a:xfrm>
            <a:off x="2507403" y="2061833"/>
            <a:ext cx="1128678" cy="107014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2600412" y="3516014"/>
            <a:ext cx="810638" cy="646331"/>
          </a:xfrm>
          <a:prstGeom prst="rect">
            <a:avLst/>
          </a:prstGeom>
          <a:noFill/>
        </p:spPr>
        <p:txBody>
          <a:bodyPr wrap="square" rtlCol="0">
            <a:spAutoFit/>
          </a:bodyPr>
          <a:lstStyle/>
          <a:p>
            <a:r>
              <a:rPr lang="en-US" dirty="0"/>
              <a:t>Roy</a:t>
            </a:r>
          </a:p>
          <a:p>
            <a:r>
              <a:rPr lang="en-US" dirty="0"/>
              <a:t>Wong</a:t>
            </a:r>
          </a:p>
        </p:txBody>
      </p:sp>
      <p:sp>
        <p:nvSpPr>
          <p:cNvPr id="55" name="Rectangle 54">
            <a:extLst>
              <a:ext uri="{FF2B5EF4-FFF2-40B4-BE49-F238E27FC236}">
                <a16:creationId xmlns:a16="http://schemas.microsoft.com/office/drawing/2014/main" id="{277FA34A-B404-47BC-8A8A-E7863A66DC3C}"/>
              </a:ext>
            </a:extLst>
          </p:cNvPr>
          <p:cNvSpPr/>
          <p:nvPr/>
        </p:nvSpPr>
        <p:spPr>
          <a:xfrm>
            <a:off x="2432371" y="3315539"/>
            <a:ext cx="1128678" cy="107014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7" name="Straight Connector 56"/>
          <p:cNvCxnSpPr/>
          <p:nvPr/>
        </p:nvCxnSpPr>
        <p:spPr>
          <a:xfrm flipV="1">
            <a:off x="2763748" y="3429874"/>
            <a:ext cx="647302" cy="609181"/>
          </a:xfrm>
          <a:prstGeom prst="line">
            <a:avLst/>
          </a:prstGeom>
        </p:spPr>
        <p:style>
          <a:lnRef idx="1">
            <a:schemeClr val="accent1"/>
          </a:lnRef>
          <a:fillRef idx="0">
            <a:schemeClr val="accent1"/>
          </a:fillRef>
          <a:effectRef idx="0">
            <a:schemeClr val="accent1"/>
          </a:effectRef>
          <a:fontRef idx="minor">
            <a:schemeClr val="tx1"/>
          </a:fontRef>
        </p:style>
      </p:cxnSp>
      <p:pic>
        <p:nvPicPr>
          <p:cNvPr id="59" name="Picture 5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55363" y="3336260"/>
            <a:ext cx="348429" cy="348429"/>
          </a:xfrm>
          <a:prstGeom prst="rect">
            <a:avLst/>
          </a:prstGeom>
        </p:spPr>
      </p:pic>
      <p:sp>
        <p:nvSpPr>
          <p:cNvPr id="60" name="TextBox 59"/>
          <p:cNvSpPr txBox="1"/>
          <p:nvPr/>
        </p:nvSpPr>
        <p:spPr>
          <a:xfrm>
            <a:off x="2733353" y="3302489"/>
            <a:ext cx="691215" cy="230832"/>
          </a:xfrm>
          <a:prstGeom prst="rect">
            <a:avLst/>
          </a:prstGeom>
          <a:noFill/>
        </p:spPr>
        <p:txBody>
          <a:bodyPr wrap="none" rtlCol="0">
            <a:spAutoFit/>
          </a:bodyPr>
          <a:lstStyle/>
          <a:p>
            <a:r>
              <a:rPr lang="en-US" sz="900" dirty="0"/>
              <a:t>WAR.ALEN</a:t>
            </a:r>
          </a:p>
        </p:txBody>
      </p:sp>
      <p:pic>
        <p:nvPicPr>
          <p:cNvPr id="61" name="Picture 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94069" y="3412221"/>
            <a:ext cx="264468" cy="264468"/>
          </a:xfrm>
          <a:prstGeom prst="rect">
            <a:avLst/>
          </a:prstGeom>
        </p:spPr>
      </p:pic>
      <p:sp>
        <p:nvSpPr>
          <p:cNvPr id="62" name="Rectangle 61"/>
          <p:cNvSpPr/>
          <p:nvPr/>
        </p:nvSpPr>
        <p:spPr>
          <a:xfrm>
            <a:off x="5820986" y="3264253"/>
            <a:ext cx="747320" cy="246221"/>
          </a:xfrm>
          <a:prstGeom prst="rect">
            <a:avLst/>
          </a:prstGeom>
        </p:spPr>
        <p:txBody>
          <a:bodyPr wrap="none">
            <a:spAutoFit/>
          </a:bodyPr>
          <a:lstStyle/>
          <a:p>
            <a:r>
              <a:rPr lang="en-US" sz="1000" dirty="0"/>
              <a:t>WAR.ALEN</a:t>
            </a:r>
          </a:p>
        </p:txBody>
      </p:sp>
      <p:cxnSp>
        <p:nvCxnSpPr>
          <p:cNvPr id="64" name="Straight Connector 63"/>
          <p:cNvCxnSpPr/>
          <p:nvPr/>
        </p:nvCxnSpPr>
        <p:spPr>
          <a:xfrm flipV="1">
            <a:off x="3510426" y="3227452"/>
            <a:ext cx="2344860" cy="37064"/>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277FA34A-B404-47BC-8A8A-E7863A66DC3C}"/>
              </a:ext>
            </a:extLst>
          </p:cNvPr>
          <p:cNvSpPr/>
          <p:nvPr/>
        </p:nvSpPr>
        <p:spPr>
          <a:xfrm>
            <a:off x="1349979" y="5178426"/>
            <a:ext cx="10872957" cy="604772"/>
          </a:xfrm>
          <a:prstGeom prst="rect">
            <a:avLst/>
          </a:prstGeom>
          <a:solidFill>
            <a:schemeClr val="accent4">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a:picLocks noChangeAspect="1"/>
          </p:cNvPicPr>
          <p:nvPr/>
        </p:nvPicPr>
        <p:blipFill>
          <a:blip r:embed="rId12"/>
          <a:stretch>
            <a:fillRect/>
          </a:stretch>
        </p:blipFill>
        <p:spPr>
          <a:xfrm>
            <a:off x="3831504" y="5176991"/>
            <a:ext cx="1053209" cy="597864"/>
          </a:xfrm>
          <a:prstGeom prst="rect">
            <a:avLst/>
          </a:prstGeom>
        </p:spPr>
      </p:pic>
      <p:sp>
        <p:nvSpPr>
          <p:cNvPr id="68" name="TextBox 67"/>
          <p:cNvSpPr txBox="1"/>
          <p:nvPr/>
        </p:nvSpPr>
        <p:spPr>
          <a:xfrm>
            <a:off x="5960505" y="3531299"/>
            <a:ext cx="2198038" cy="369332"/>
          </a:xfrm>
          <a:prstGeom prst="rect">
            <a:avLst/>
          </a:prstGeom>
          <a:noFill/>
        </p:spPr>
        <p:txBody>
          <a:bodyPr wrap="none" rtlCol="0">
            <a:spAutoFit/>
          </a:bodyPr>
          <a:lstStyle/>
          <a:p>
            <a:r>
              <a:rPr lang="en-US" dirty="0"/>
              <a:t>WWI.HOMCIE:REISER</a:t>
            </a:r>
          </a:p>
        </p:txBody>
      </p:sp>
      <p:sp>
        <p:nvSpPr>
          <p:cNvPr id="20" name="TextBox 19"/>
          <p:cNvSpPr txBox="1"/>
          <p:nvPr/>
        </p:nvSpPr>
        <p:spPr>
          <a:xfrm>
            <a:off x="6475757" y="5206572"/>
            <a:ext cx="2198038" cy="369332"/>
          </a:xfrm>
          <a:prstGeom prst="rect">
            <a:avLst/>
          </a:prstGeom>
          <a:noFill/>
        </p:spPr>
        <p:txBody>
          <a:bodyPr wrap="none" rtlCol="0">
            <a:spAutoFit/>
          </a:bodyPr>
          <a:lstStyle/>
          <a:p>
            <a:r>
              <a:rPr lang="en-US" dirty="0"/>
              <a:t>WWI.HOMCIE:REISER</a:t>
            </a:r>
          </a:p>
        </p:txBody>
      </p:sp>
      <p:pic>
        <p:nvPicPr>
          <p:cNvPr id="69" name="Picture 68"/>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592649" y="4660286"/>
            <a:ext cx="288567" cy="277462"/>
          </a:xfrm>
          <a:prstGeom prst="rect">
            <a:avLst/>
          </a:prstGeom>
        </p:spPr>
      </p:pic>
      <p:sp>
        <p:nvSpPr>
          <p:cNvPr id="70" name="TextBox 69"/>
          <p:cNvSpPr txBox="1"/>
          <p:nvPr/>
        </p:nvSpPr>
        <p:spPr>
          <a:xfrm>
            <a:off x="5916897" y="4189541"/>
            <a:ext cx="2102627" cy="369332"/>
          </a:xfrm>
          <a:prstGeom prst="rect">
            <a:avLst/>
          </a:prstGeom>
          <a:noFill/>
        </p:spPr>
        <p:txBody>
          <a:bodyPr wrap="none" rtlCol="0">
            <a:spAutoFit/>
          </a:bodyPr>
          <a:lstStyle/>
          <a:p>
            <a:r>
              <a:rPr lang="en-US" b="1" dirty="0" err="1"/>
              <a:t>Oakland</a:t>
            </a:r>
            <a:r>
              <a:rPr lang="en-US" dirty="0" err="1"/>
              <a:t>,suse</a:t>
            </a:r>
            <a:r>
              <a:rPr lang="en-US" dirty="0"/>
              <a:t> (WAR)</a:t>
            </a:r>
          </a:p>
        </p:txBody>
      </p:sp>
      <p:pic>
        <p:nvPicPr>
          <p:cNvPr id="71" name="Picture 70"/>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6201129" y="4646139"/>
            <a:ext cx="295681" cy="445945"/>
          </a:xfrm>
          <a:prstGeom prst="rect">
            <a:avLst/>
          </a:prstGeom>
        </p:spPr>
      </p:pic>
      <p:pic>
        <p:nvPicPr>
          <p:cNvPr id="72" name="Picture 71"/>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7006784" y="4602145"/>
            <a:ext cx="508208" cy="508208"/>
          </a:xfrm>
          <a:prstGeom prst="rect">
            <a:avLst/>
          </a:prstGeom>
        </p:spPr>
      </p:pic>
      <p:cxnSp>
        <p:nvCxnSpPr>
          <p:cNvPr id="74" name="Straight Connector 73"/>
          <p:cNvCxnSpPr/>
          <p:nvPr/>
        </p:nvCxnSpPr>
        <p:spPr>
          <a:xfrm flipV="1">
            <a:off x="5960505" y="4660286"/>
            <a:ext cx="1554487" cy="32525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6043815" y="4454852"/>
            <a:ext cx="1661930" cy="369332"/>
          </a:xfrm>
          <a:prstGeom prst="rect">
            <a:avLst/>
          </a:prstGeom>
          <a:noFill/>
        </p:spPr>
        <p:txBody>
          <a:bodyPr wrap="none" rtlCol="0">
            <a:spAutoFit/>
          </a:bodyPr>
          <a:lstStyle/>
          <a:p>
            <a:r>
              <a:rPr lang="en-US" strike="sngStrike" dirty="0"/>
              <a:t>Harald(</a:t>
            </a:r>
            <a:r>
              <a:rPr lang="en-US" strike="sngStrike" dirty="0" err="1"/>
              <a:t>german</a:t>
            </a:r>
            <a:r>
              <a:rPr lang="en-US" strike="sngStrike" dirty="0"/>
              <a:t>)</a:t>
            </a:r>
          </a:p>
        </p:txBody>
      </p:sp>
      <p:sp>
        <p:nvSpPr>
          <p:cNvPr id="76" name="TextBox 75"/>
          <p:cNvSpPr txBox="1"/>
          <p:nvPr/>
        </p:nvSpPr>
        <p:spPr>
          <a:xfrm>
            <a:off x="6054211" y="3948093"/>
            <a:ext cx="859531" cy="369332"/>
          </a:xfrm>
          <a:prstGeom prst="rect">
            <a:avLst/>
          </a:prstGeom>
          <a:noFill/>
        </p:spPr>
        <p:txBody>
          <a:bodyPr wrap="none" rtlCol="0">
            <a:spAutoFit/>
          </a:bodyPr>
          <a:lstStyle/>
          <a:p>
            <a:r>
              <a:rPr lang="en-US" dirty="0"/>
              <a:t>2000/1</a:t>
            </a:r>
          </a:p>
        </p:txBody>
      </p:sp>
      <p:sp>
        <p:nvSpPr>
          <p:cNvPr id="77" name="Rectangle 76">
            <a:extLst>
              <a:ext uri="{FF2B5EF4-FFF2-40B4-BE49-F238E27FC236}">
                <a16:creationId xmlns:a16="http://schemas.microsoft.com/office/drawing/2014/main" id="{277FA34A-B404-47BC-8A8A-E7863A66DC3C}"/>
              </a:ext>
            </a:extLst>
          </p:cNvPr>
          <p:cNvSpPr/>
          <p:nvPr/>
        </p:nvSpPr>
        <p:spPr>
          <a:xfrm>
            <a:off x="6185747" y="4650090"/>
            <a:ext cx="1459273" cy="45777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flipV="1">
            <a:off x="1240716" y="5918720"/>
            <a:ext cx="10982220" cy="263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V="1">
            <a:off x="1310252" y="5114616"/>
            <a:ext cx="10982220" cy="263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1" name="Picture 80"/>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978" y="5071039"/>
            <a:ext cx="1273838" cy="847681"/>
          </a:xfrm>
          <a:prstGeom prst="rect">
            <a:avLst/>
          </a:prstGeom>
        </p:spPr>
      </p:pic>
      <p:sp>
        <p:nvSpPr>
          <p:cNvPr id="82" name="TextBox 81"/>
          <p:cNvSpPr txBox="1"/>
          <p:nvPr/>
        </p:nvSpPr>
        <p:spPr>
          <a:xfrm>
            <a:off x="-15316" y="4756361"/>
            <a:ext cx="1904689" cy="369332"/>
          </a:xfrm>
          <a:prstGeom prst="rect">
            <a:avLst/>
          </a:prstGeom>
          <a:noFill/>
        </p:spPr>
        <p:txBody>
          <a:bodyPr wrap="none" rtlCol="0">
            <a:spAutoFit/>
          </a:bodyPr>
          <a:lstStyle/>
          <a:p>
            <a:r>
              <a:rPr lang="en-US" dirty="0"/>
              <a:t>HOMICE:IS-A-BELL</a:t>
            </a:r>
          </a:p>
        </p:txBody>
      </p:sp>
      <p:sp>
        <p:nvSpPr>
          <p:cNvPr id="83" name="TextBox 82"/>
          <p:cNvSpPr txBox="1"/>
          <p:nvPr/>
        </p:nvSpPr>
        <p:spPr>
          <a:xfrm>
            <a:off x="1815461" y="4786008"/>
            <a:ext cx="4162101" cy="369332"/>
          </a:xfrm>
          <a:prstGeom prst="rect">
            <a:avLst/>
          </a:prstGeom>
          <a:noFill/>
        </p:spPr>
        <p:txBody>
          <a:bodyPr wrap="none" rtlCol="0">
            <a:spAutoFit/>
          </a:bodyPr>
          <a:lstStyle/>
          <a:p>
            <a:r>
              <a:rPr lang="en-US" dirty="0" err="1"/>
              <a:t>Gov.Schw</a:t>
            </a:r>
            <a:r>
              <a:rPr lang="en-US" dirty="0"/>
              <a:t>. GOLDEN TRANSACTION(WSAM)</a:t>
            </a:r>
          </a:p>
        </p:txBody>
      </p:sp>
      <p:cxnSp>
        <p:nvCxnSpPr>
          <p:cNvPr id="85" name="Straight Connector 84"/>
          <p:cNvCxnSpPr/>
          <p:nvPr/>
        </p:nvCxnSpPr>
        <p:spPr>
          <a:xfrm flipV="1">
            <a:off x="2996710" y="4869111"/>
            <a:ext cx="1277339" cy="101563"/>
          </a:xfrm>
          <a:prstGeom prst="line">
            <a:avLst/>
          </a:prstGeom>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8052204" y="3215161"/>
            <a:ext cx="338733" cy="452226"/>
          </a:xfrm>
          <a:prstGeom prst="rect">
            <a:avLst/>
          </a:prstGeom>
        </p:spPr>
      </p:pic>
      <p:cxnSp>
        <p:nvCxnSpPr>
          <p:cNvPr id="88" name="Straight Connector 87"/>
          <p:cNvCxnSpPr/>
          <p:nvPr/>
        </p:nvCxnSpPr>
        <p:spPr>
          <a:xfrm>
            <a:off x="7764192" y="3247588"/>
            <a:ext cx="1218382" cy="268426"/>
          </a:xfrm>
          <a:prstGeom prst="line">
            <a:avLst/>
          </a:prstGeom>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277FA34A-B404-47BC-8A8A-E7863A66DC3C}"/>
              </a:ext>
            </a:extLst>
          </p:cNvPr>
          <p:cNvSpPr/>
          <p:nvPr/>
        </p:nvSpPr>
        <p:spPr>
          <a:xfrm>
            <a:off x="8095156" y="3227295"/>
            <a:ext cx="351400" cy="48755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TextBox 89"/>
          <p:cNvSpPr txBox="1"/>
          <p:nvPr/>
        </p:nvSpPr>
        <p:spPr>
          <a:xfrm>
            <a:off x="9709216" y="3025260"/>
            <a:ext cx="2498954" cy="369332"/>
          </a:xfrm>
          <a:prstGeom prst="rect">
            <a:avLst/>
          </a:prstGeom>
          <a:noFill/>
        </p:spPr>
        <p:txBody>
          <a:bodyPr wrap="none" rtlCol="0">
            <a:spAutoFit/>
          </a:bodyPr>
          <a:lstStyle/>
          <a:p>
            <a:r>
              <a:rPr lang="en-US" b="1" dirty="0"/>
              <a:t>!IMPROT </a:t>
            </a:r>
            <a:r>
              <a:rPr lang="en-US" dirty="0"/>
              <a:t>KING:FBI:WMD</a:t>
            </a:r>
          </a:p>
        </p:txBody>
      </p:sp>
      <p:pic>
        <p:nvPicPr>
          <p:cNvPr id="92" name="Picture 91"/>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403968" y="3269643"/>
            <a:ext cx="591628" cy="378979"/>
          </a:xfrm>
          <a:prstGeom prst="rect">
            <a:avLst/>
          </a:prstGeom>
        </p:spPr>
      </p:pic>
      <p:pic>
        <p:nvPicPr>
          <p:cNvPr id="93" name="Picture 92"/>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0815910" y="3337686"/>
            <a:ext cx="440169" cy="329702"/>
          </a:xfrm>
          <a:prstGeom prst="rect">
            <a:avLst/>
          </a:prstGeom>
        </p:spPr>
      </p:pic>
      <p:pic>
        <p:nvPicPr>
          <p:cNvPr id="94" name="Picture 93"/>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1315043" y="3318204"/>
            <a:ext cx="638212" cy="424701"/>
          </a:xfrm>
          <a:prstGeom prst="rect">
            <a:avLst/>
          </a:prstGeom>
        </p:spPr>
      </p:pic>
      <p:sp>
        <p:nvSpPr>
          <p:cNvPr id="95" name="Rectangle 94">
            <a:extLst>
              <a:ext uri="{FF2B5EF4-FFF2-40B4-BE49-F238E27FC236}">
                <a16:creationId xmlns:a16="http://schemas.microsoft.com/office/drawing/2014/main" id="{277FA34A-B404-47BC-8A8A-E7863A66DC3C}"/>
              </a:ext>
            </a:extLst>
          </p:cNvPr>
          <p:cNvSpPr/>
          <p:nvPr/>
        </p:nvSpPr>
        <p:spPr>
          <a:xfrm>
            <a:off x="10403968" y="3339334"/>
            <a:ext cx="866047" cy="3617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10146531" y="4500630"/>
            <a:ext cx="849065" cy="338554"/>
          </a:xfrm>
          <a:prstGeom prst="rect">
            <a:avLst/>
          </a:prstGeom>
          <a:noFill/>
        </p:spPr>
        <p:txBody>
          <a:bodyPr wrap="square" rtlCol="0">
            <a:spAutoFit/>
          </a:bodyPr>
          <a:lstStyle/>
          <a:p>
            <a:r>
              <a:rPr lang="en-US" sz="800" strike="sngStrike" dirty="0" err="1"/>
              <a:t>Appel.touch.danielviella.jogger</a:t>
            </a:r>
            <a:endParaRPr lang="en-US" sz="800" strike="sngStrike" dirty="0"/>
          </a:p>
        </p:txBody>
      </p:sp>
      <p:sp>
        <p:nvSpPr>
          <p:cNvPr id="37" name="Rectangle 36"/>
          <p:cNvSpPr/>
          <p:nvPr/>
        </p:nvSpPr>
        <p:spPr>
          <a:xfrm>
            <a:off x="10531366" y="4331326"/>
            <a:ext cx="1660634" cy="6542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DANIEL</a:t>
            </a:r>
          </a:p>
        </p:txBody>
      </p:sp>
      <p:sp>
        <p:nvSpPr>
          <p:cNvPr id="97" name="Rectangle 96">
            <a:extLst>
              <a:ext uri="{FF2B5EF4-FFF2-40B4-BE49-F238E27FC236}">
                <a16:creationId xmlns:a16="http://schemas.microsoft.com/office/drawing/2014/main" id="{277FA34A-B404-47BC-8A8A-E7863A66DC3C}"/>
              </a:ext>
            </a:extLst>
          </p:cNvPr>
          <p:cNvSpPr/>
          <p:nvPr/>
        </p:nvSpPr>
        <p:spPr>
          <a:xfrm>
            <a:off x="10213648" y="4338722"/>
            <a:ext cx="458750" cy="65055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p:cNvSpPr/>
          <p:nvPr/>
        </p:nvSpPr>
        <p:spPr>
          <a:xfrm>
            <a:off x="3688795" y="3363682"/>
            <a:ext cx="981359" cy="369332"/>
          </a:xfrm>
          <a:prstGeom prst="rect">
            <a:avLst/>
          </a:prstGeom>
        </p:spPr>
        <p:txBody>
          <a:bodyPr wrap="none">
            <a:spAutoFit/>
          </a:bodyPr>
          <a:lstStyle/>
          <a:p>
            <a:r>
              <a:rPr lang="en-US" b="1" dirty="0"/>
              <a:t>Oakland</a:t>
            </a:r>
          </a:p>
        </p:txBody>
      </p:sp>
      <p:sp>
        <p:nvSpPr>
          <p:cNvPr id="101" name="Rectangle 100"/>
          <p:cNvSpPr/>
          <p:nvPr/>
        </p:nvSpPr>
        <p:spPr>
          <a:xfrm>
            <a:off x="6436783" y="4904861"/>
            <a:ext cx="627095" cy="246221"/>
          </a:xfrm>
          <a:prstGeom prst="rect">
            <a:avLst/>
          </a:prstGeom>
        </p:spPr>
        <p:txBody>
          <a:bodyPr wrap="none">
            <a:spAutoFit/>
          </a:bodyPr>
          <a:lstStyle/>
          <a:p>
            <a:r>
              <a:rPr lang="en-US" sz="1000" b="1" dirty="0"/>
              <a:t>Oakland</a:t>
            </a:r>
          </a:p>
        </p:txBody>
      </p:sp>
      <p:cxnSp>
        <p:nvCxnSpPr>
          <p:cNvPr id="103" name="Straight Connector 102"/>
          <p:cNvCxnSpPr/>
          <p:nvPr/>
        </p:nvCxnSpPr>
        <p:spPr>
          <a:xfrm flipV="1">
            <a:off x="10028534" y="3363011"/>
            <a:ext cx="1241481" cy="259101"/>
          </a:xfrm>
          <a:prstGeom prst="line">
            <a:avLst/>
          </a:prstGeom>
        </p:spPr>
        <p:style>
          <a:lnRef idx="1">
            <a:schemeClr val="accent1"/>
          </a:lnRef>
          <a:fillRef idx="0">
            <a:schemeClr val="accent1"/>
          </a:fillRef>
          <a:effectRef idx="0">
            <a:schemeClr val="accent1"/>
          </a:effectRef>
          <a:fontRef idx="minor">
            <a:schemeClr val="tx1"/>
          </a:fontRef>
        </p:style>
      </p:cxnSp>
      <p:sp>
        <p:nvSpPr>
          <p:cNvPr id="104" name="Right Arrow 103"/>
          <p:cNvSpPr/>
          <p:nvPr/>
        </p:nvSpPr>
        <p:spPr>
          <a:xfrm rot="14511144">
            <a:off x="6781062" y="4795336"/>
            <a:ext cx="565631" cy="30479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ight Arrow 104"/>
          <p:cNvSpPr/>
          <p:nvPr/>
        </p:nvSpPr>
        <p:spPr>
          <a:xfrm rot="14511144">
            <a:off x="6515963" y="4486095"/>
            <a:ext cx="354649" cy="30479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ight Arrow 105"/>
          <p:cNvSpPr/>
          <p:nvPr/>
        </p:nvSpPr>
        <p:spPr>
          <a:xfrm rot="12636445">
            <a:off x="4731703" y="3751590"/>
            <a:ext cx="1441316" cy="304796"/>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3638660" y="3604594"/>
            <a:ext cx="1916871" cy="369332"/>
          </a:xfrm>
          <a:prstGeom prst="rect">
            <a:avLst/>
          </a:prstGeom>
          <a:noFill/>
        </p:spPr>
        <p:txBody>
          <a:bodyPr wrap="none" rtlCol="0">
            <a:spAutoFit/>
          </a:bodyPr>
          <a:lstStyle/>
          <a:p>
            <a:r>
              <a:rPr lang="en-US" b="1" dirty="0">
                <a:effectLst>
                  <a:outerShdw blurRad="38100" dist="38100" dir="2700000" algn="tl">
                    <a:srgbClr val="000000">
                      <a:alpha val="43137"/>
                    </a:srgbClr>
                  </a:outerShdw>
                </a:effectLst>
              </a:rPr>
              <a:t>IMPORT</a:t>
            </a:r>
            <a:r>
              <a:rPr lang="en-US" dirty="0"/>
              <a:t> FBI:WMD</a:t>
            </a:r>
          </a:p>
        </p:txBody>
      </p:sp>
      <p:sp>
        <p:nvSpPr>
          <p:cNvPr id="107" name="TextBox 106"/>
          <p:cNvSpPr txBox="1"/>
          <p:nvPr/>
        </p:nvSpPr>
        <p:spPr>
          <a:xfrm>
            <a:off x="4677155" y="3268954"/>
            <a:ext cx="652743" cy="369332"/>
          </a:xfrm>
          <a:prstGeom prst="rect">
            <a:avLst/>
          </a:prstGeom>
          <a:noFill/>
        </p:spPr>
        <p:txBody>
          <a:bodyPr wrap="none" rtlCol="0">
            <a:spAutoFit/>
          </a:bodyPr>
          <a:lstStyle/>
          <a:p>
            <a:r>
              <a:rPr lang="en-US" dirty="0"/>
              <a:t>2005</a:t>
            </a:r>
          </a:p>
        </p:txBody>
      </p:sp>
      <p:pic>
        <p:nvPicPr>
          <p:cNvPr id="108" name="Picture 107"/>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471824" y="3387363"/>
            <a:ext cx="661904" cy="265589"/>
          </a:xfrm>
          <a:prstGeom prst="rect">
            <a:avLst/>
          </a:prstGeom>
        </p:spPr>
      </p:pic>
      <p:pic>
        <p:nvPicPr>
          <p:cNvPr id="109" name="Picture 108"/>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3860215" y="3866946"/>
            <a:ext cx="661904" cy="265589"/>
          </a:xfrm>
          <a:prstGeom prst="rect">
            <a:avLst/>
          </a:prstGeom>
        </p:spPr>
      </p:pic>
      <p:cxnSp>
        <p:nvCxnSpPr>
          <p:cNvPr id="111" name="Straight Connector 110"/>
          <p:cNvCxnSpPr>
            <a:stCxn id="58" idx="1"/>
          </p:cNvCxnSpPr>
          <p:nvPr/>
        </p:nvCxnSpPr>
        <p:spPr>
          <a:xfrm>
            <a:off x="3638660" y="3789260"/>
            <a:ext cx="1030026" cy="3916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a:off x="10210321" y="3290106"/>
            <a:ext cx="1030026" cy="39160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3" name="Picture 112"/>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4698494" y="3853929"/>
            <a:ext cx="557428" cy="374331"/>
          </a:xfrm>
          <a:prstGeom prst="rect">
            <a:avLst/>
          </a:prstGeom>
        </p:spPr>
      </p:pic>
      <p:pic>
        <p:nvPicPr>
          <p:cNvPr id="114" name="Picture 113"/>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5424025" y="3896849"/>
            <a:ext cx="537639" cy="361042"/>
          </a:xfrm>
          <a:prstGeom prst="rect">
            <a:avLst/>
          </a:prstGeom>
        </p:spPr>
      </p:pic>
      <p:sp>
        <p:nvSpPr>
          <p:cNvPr id="115" name="TextBox 114"/>
          <p:cNvSpPr txBox="1"/>
          <p:nvPr/>
        </p:nvSpPr>
        <p:spPr>
          <a:xfrm>
            <a:off x="4738814" y="4131241"/>
            <a:ext cx="1173719" cy="215444"/>
          </a:xfrm>
          <a:prstGeom prst="rect">
            <a:avLst/>
          </a:prstGeom>
          <a:noFill/>
        </p:spPr>
        <p:txBody>
          <a:bodyPr wrap="none" rtlCol="0">
            <a:spAutoFit/>
          </a:bodyPr>
          <a:lstStyle/>
          <a:p>
            <a:r>
              <a:rPr lang="en-US" sz="800" dirty="0"/>
              <a:t>IPX 2014.CPVA.VIRIGNA</a:t>
            </a:r>
          </a:p>
        </p:txBody>
      </p:sp>
      <p:cxnSp>
        <p:nvCxnSpPr>
          <p:cNvPr id="117" name="Straight Connector 116"/>
          <p:cNvCxnSpPr>
            <a:stCxn id="76" idx="3"/>
          </p:cNvCxnSpPr>
          <p:nvPr/>
        </p:nvCxnSpPr>
        <p:spPr>
          <a:xfrm>
            <a:off x="6913742" y="4132759"/>
            <a:ext cx="145782" cy="468419"/>
          </a:xfrm>
          <a:prstGeom prst="line">
            <a:avLst/>
          </a:prstGeom>
        </p:spPr>
        <p:style>
          <a:lnRef idx="1">
            <a:schemeClr val="accent1"/>
          </a:lnRef>
          <a:fillRef idx="0">
            <a:schemeClr val="accent1"/>
          </a:fillRef>
          <a:effectRef idx="0">
            <a:schemeClr val="accent1"/>
          </a:effectRef>
          <a:fontRef idx="minor">
            <a:schemeClr val="tx1"/>
          </a:fontRef>
        </p:style>
      </p:cxnSp>
      <p:sp>
        <p:nvSpPr>
          <p:cNvPr id="118" name="TextBox 117"/>
          <p:cNvSpPr txBox="1"/>
          <p:nvPr/>
        </p:nvSpPr>
        <p:spPr>
          <a:xfrm>
            <a:off x="10585067" y="3926873"/>
            <a:ext cx="1570763" cy="369332"/>
          </a:xfrm>
          <a:prstGeom prst="rect">
            <a:avLst/>
          </a:prstGeom>
          <a:solidFill>
            <a:schemeClr val="accent1"/>
          </a:solidFill>
        </p:spPr>
        <p:txBody>
          <a:bodyPr wrap="square" rtlCol="0">
            <a:spAutoFit/>
          </a:bodyPr>
          <a:lstStyle/>
          <a:p>
            <a:r>
              <a:rPr lang="en-US" dirty="0">
                <a:solidFill>
                  <a:schemeClr val="bg1"/>
                </a:solidFill>
              </a:rPr>
              <a:t>WAR</a:t>
            </a:r>
          </a:p>
        </p:txBody>
      </p:sp>
      <p:sp>
        <p:nvSpPr>
          <p:cNvPr id="119" name="TextBox 118"/>
          <p:cNvSpPr txBox="1"/>
          <p:nvPr/>
        </p:nvSpPr>
        <p:spPr>
          <a:xfrm>
            <a:off x="10908462" y="4130580"/>
            <a:ext cx="461986" cy="215444"/>
          </a:xfrm>
          <a:prstGeom prst="rect">
            <a:avLst/>
          </a:prstGeom>
          <a:noFill/>
        </p:spPr>
        <p:txBody>
          <a:bodyPr wrap="none" rtlCol="0">
            <a:spAutoFit/>
          </a:bodyPr>
          <a:lstStyle/>
          <a:p>
            <a:r>
              <a:rPr lang="en-US" sz="800" strike="sngStrike" dirty="0" err="1"/>
              <a:t>angela</a:t>
            </a:r>
            <a:endParaRPr lang="en-US" sz="800" strike="sngStrike" dirty="0"/>
          </a:p>
        </p:txBody>
      </p:sp>
      <p:sp>
        <p:nvSpPr>
          <p:cNvPr id="120" name="TextBox 119"/>
          <p:cNvSpPr txBox="1"/>
          <p:nvPr/>
        </p:nvSpPr>
        <p:spPr>
          <a:xfrm>
            <a:off x="11606512" y="3857856"/>
            <a:ext cx="389850" cy="215444"/>
          </a:xfrm>
          <a:prstGeom prst="rect">
            <a:avLst/>
          </a:prstGeom>
          <a:noFill/>
        </p:spPr>
        <p:txBody>
          <a:bodyPr wrap="none" rtlCol="0">
            <a:spAutoFit/>
          </a:bodyPr>
          <a:lstStyle/>
          <a:p>
            <a:r>
              <a:rPr lang="en-US" sz="800" dirty="0"/>
              <a:t>2000</a:t>
            </a:r>
          </a:p>
        </p:txBody>
      </p:sp>
      <p:pic>
        <p:nvPicPr>
          <p:cNvPr id="121" name="Picture 120"/>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11444080" y="4035163"/>
            <a:ext cx="262714" cy="176421"/>
          </a:xfrm>
          <a:prstGeom prst="rect">
            <a:avLst/>
          </a:prstGeom>
        </p:spPr>
      </p:pic>
      <p:sp>
        <p:nvSpPr>
          <p:cNvPr id="122" name="TextBox 121"/>
          <p:cNvSpPr txBox="1"/>
          <p:nvPr/>
        </p:nvSpPr>
        <p:spPr>
          <a:xfrm>
            <a:off x="7157568" y="5434877"/>
            <a:ext cx="1789272" cy="215444"/>
          </a:xfrm>
          <a:prstGeom prst="rect">
            <a:avLst/>
          </a:prstGeom>
          <a:noFill/>
        </p:spPr>
        <p:txBody>
          <a:bodyPr wrap="none" rtlCol="0">
            <a:spAutoFit/>
          </a:bodyPr>
          <a:lstStyle/>
          <a:p>
            <a:r>
              <a:rPr lang="en-US" sz="800" dirty="0"/>
              <a:t>!</a:t>
            </a:r>
            <a:r>
              <a:rPr lang="en-US" sz="800" dirty="0" err="1"/>
              <a:t>homcei;jobs</a:t>
            </a:r>
            <a:r>
              <a:rPr lang="en-US" sz="800" dirty="0"/>
              <a:t> </a:t>
            </a:r>
            <a:r>
              <a:rPr lang="en-US" sz="800" strike="sngStrike" dirty="0"/>
              <a:t>famous IT.IBM </a:t>
            </a:r>
            <a:r>
              <a:rPr lang="en-US" sz="800" strike="sngStrike" dirty="0" err="1"/>
              <a:t>atombom</a:t>
            </a:r>
            <a:endParaRPr lang="en-US" sz="800" strike="sngStrike" dirty="0"/>
          </a:p>
        </p:txBody>
      </p:sp>
      <p:cxnSp>
        <p:nvCxnSpPr>
          <p:cNvPr id="124" name="Straight Connector 123"/>
          <p:cNvCxnSpPr/>
          <p:nvPr/>
        </p:nvCxnSpPr>
        <p:spPr>
          <a:xfrm>
            <a:off x="7059524" y="5542599"/>
            <a:ext cx="2284173" cy="33305"/>
          </a:xfrm>
          <a:prstGeom prst="line">
            <a:avLst/>
          </a:prstGeom>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6759708" y="5487317"/>
            <a:ext cx="4355103" cy="369332"/>
          </a:xfrm>
          <a:prstGeom prst="rect">
            <a:avLst/>
          </a:prstGeom>
          <a:noFill/>
        </p:spPr>
        <p:txBody>
          <a:bodyPr wrap="none" rtlCol="0">
            <a:spAutoFit/>
          </a:bodyPr>
          <a:lstStyle/>
          <a:p>
            <a:r>
              <a:rPr lang="en-US" sz="1400" dirty="0" err="1"/>
              <a:t>WWI</a:t>
            </a:r>
            <a:r>
              <a:rPr lang="en-US" sz="800" strike="sngStrike" dirty="0" err="1"/>
              <a:t>kaiserpassage</a:t>
            </a:r>
            <a:r>
              <a:rPr lang="en-US" sz="800" strike="sngStrike" dirty="0"/>
              <a:t>)</a:t>
            </a:r>
            <a:r>
              <a:rPr lang="en-US" sz="1400" dirty="0"/>
              <a:t>.</a:t>
            </a:r>
            <a:r>
              <a:rPr lang="en-US" sz="800" strike="sngStrike" dirty="0" err="1"/>
              <a:t>Angela</a:t>
            </a:r>
            <a:r>
              <a:rPr lang="en-US" dirty="0" err="1"/>
              <a:t>.KOCEMAN</a:t>
            </a:r>
            <a:r>
              <a:rPr lang="en-US" sz="800" strike="sngStrike" dirty="0" err="1"/>
              <a:t>.davioso.gravis.appletsotre</a:t>
            </a:r>
            <a:r>
              <a:rPr lang="en-US" dirty="0"/>
              <a:t> (WAR)</a:t>
            </a:r>
          </a:p>
        </p:txBody>
      </p:sp>
      <p:sp>
        <p:nvSpPr>
          <p:cNvPr id="127" name="TextBox 126"/>
          <p:cNvSpPr txBox="1"/>
          <p:nvPr/>
        </p:nvSpPr>
        <p:spPr>
          <a:xfrm>
            <a:off x="6881216" y="5647689"/>
            <a:ext cx="4428007" cy="369332"/>
          </a:xfrm>
          <a:prstGeom prst="rect">
            <a:avLst/>
          </a:prstGeom>
          <a:noFill/>
        </p:spPr>
        <p:txBody>
          <a:bodyPr wrap="none" rtlCol="0">
            <a:spAutoFit/>
          </a:bodyPr>
          <a:lstStyle/>
          <a:p>
            <a:r>
              <a:rPr lang="en-US" b="1" dirty="0"/>
              <a:t>IPX</a:t>
            </a:r>
            <a:r>
              <a:rPr lang="en-US" dirty="0"/>
              <a:t> WWI</a:t>
            </a:r>
            <a:r>
              <a:rPr lang="en-US" sz="800" strike="sngStrike" dirty="0"/>
              <a:t>(</a:t>
            </a:r>
            <a:r>
              <a:rPr lang="en-US" sz="800" strike="sngStrike" dirty="0" err="1"/>
              <a:t>kaiserpasae</a:t>
            </a:r>
            <a:r>
              <a:rPr lang="en-US" sz="800" strike="sngStrike" dirty="0"/>
              <a:t>)</a:t>
            </a:r>
            <a:r>
              <a:rPr lang="en-US" dirty="0"/>
              <a:t> </a:t>
            </a:r>
            <a:r>
              <a:rPr lang="en-US" strike="sngStrike" dirty="0" err="1"/>
              <a:t>jana</a:t>
            </a:r>
            <a:r>
              <a:rPr lang="en-US" strike="sngStrike" dirty="0"/>
              <a:t> dancing, </a:t>
            </a:r>
            <a:r>
              <a:rPr lang="en-US" strike="sngStrike" dirty="0" err="1"/>
              <a:t>micheal</a:t>
            </a:r>
            <a:r>
              <a:rPr lang="en-US" strike="sngStrike" dirty="0"/>
              <a:t> dancing</a:t>
            </a:r>
          </a:p>
        </p:txBody>
      </p:sp>
      <p:pic>
        <p:nvPicPr>
          <p:cNvPr id="128" name="Picture 127"/>
          <p:cNvPicPr>
            <a:picLocks noChangeAspect="1"/>
          </p:cNvPicPr>
          <p:nvPr/>
        </p:nvPicPr>
        <p:blipFill>
          <a:blip r:embed="rId24"/>
          <a:stretch>
            <a:fillRect/>
          </a:stretch>
        </p:blipFill>
        <p:spPr>
          <a:xfrm>
            <a:off x="9548220" y="5927179"/>
            <a:ext cx="1101054" cy="903790"/>
          </a:xfrm>
          <a:prstGeom prst="rect">
            <a:avLst/>
          </a:prstGeom>
        </p:spPr>
      </p:pic>
      <p:pic>
        <p:nvPicPr>
          <p:cNvPr id="129" name="Picture 128"/>
          <p:cNvPicPr>
            <a:picLocks noChangeAspect="1"/>
          </p:cNvPicPr>
          <p:nvPr/>
        </p:nvPicPr>
        <p:blipFill>
          <a:blip r:embed="rId25"/>
          <a:stretch>
            <a:fillRect/>
          </a:stretch>
        </p:blipFill>
        <p:spPr>
          <a:xfrm>
            <a:off x="8528333" y="5992171"/>
            <a:ext cx="908481" cy="745802"/>
          </a:xfrm>
          <a:prstGeom prst="rect">
            <a:avLst/>
          </a:prstGeom>
        </p:spPr>
      </p:pic>
      <p:pic>
        <p:nvPicPr>
          <p:cNvPr id="131" name="Picture 130"/>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677660" y="5949131"/>
            <a:ext cx="960993" cy="960993"/>
          </a:xfrm>
          <a:prstGeom prst="rect">
            <a:avLst/>
          </a:prstGeom>
        </p:spPr>
      </p:pic>
      <p:sp>
        <p:nvSpPr>
          <p:cNvPr id="132" name="TextBox 131"/>
          <p:cNvSpPr txBox="1"/>
          <p:nvPr/>
        </p:nvSpPr>
        <p:spPr>
          <a:xfrm>
            <a:off x="4112344" y="6184192"/>
            <a:ext cx="785793" cy="215444"/>
          </a:xfrm>
          <a:prstGeom prst="rect">
            <a:avLst/>
          </a:prstGeom>
          <a:noFill/>
        </p:spPr>
        <p:txBody>
          <a:bodyPr wrap="none" rtlCol="0">
            <a:spAutoFit/>
          </a:bodyPr>
          <a:lstStyle/>
          <a:p>
            <a:r>
              <a:rPr lang="en-US" sz="800" strike="sngStrike" dirty="0"/>
              <a:t>Humming Bird</a:t>
            </a:r>
          </a:p>
        </p:txBody>
      </p:sp>
      <p:pic>
        <p:nvPicPr>
          <p:cNvPr id="134" name="Picture 133"/>
          <p:cNvPicPr>
            <a:picLocks noChangeAspect="1"/>
          </p:cNvPicPr>
          <p:nvPr/>
        </p:nvPicPr>
        <p:blipFill>
          <a:blip r:embed="rId27"/>
          <a:stretch>
            <a:fillRect/>
          </a:stretch>
        </p:blipFill>
        <p:spPr>
          <a:xfrm>
            <a:off x="2958463" y="1898549"/>
            <a:ext cx="759872" cy="508439"/>
          </a:xfrm>
          <a:prstGeom prst="rect">
            <a:avLst/>
          </a:prstGeom>
        </p:spPr>
      </p:pic>
      <p:sp>
        <p:nvSpPr>
          <p:cNvPr id="135" name="Rectangle 134">
            <a:extLst>
              <a:ext uri="{FF2B5EF4-FFF2-40B4-BE49-F238E27FC236}">
                <a16:creationId xmlns:a16="http://schemas.microsoft.com/office/drawing/2014/main" id="{277FA34A-B404-47BC-8A8A-E7863A66DC3C}"/>
              </a:ext>
            </a:extLst>
          </p:cNvPr>
          <p:cNvSpPr/>
          <p:nvPr/>
        </p:nvSpPr>
        <p:spPr>
          <a:xfrm>
            <a:off x="2432371" y="5894556"/>
            <a:ext cx="1245549" cy="101556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6" name="Picture 135"/>
          <p:cNvPicPr>
            <a:picLocks noChangeAspect="1"/>
          </p:cNvPicPr>
          <p:nvPr/>
        </p:nvPicPr>
        <p:blipFill>
          <a:blip r:embed="rId28" cstate="hqprint">
            <a:extLst>
              <a:ext uri="{28A0092B-C50C-407E-A947-70E740481C1C}">
                <a14:useLocalDpi xmlns:a14="http://schemas.microsoft.com/office/drawing/2010/main" val="0"/>
              </a:ext>
            </a:extLst>
          </a:blip>
          <a:stretch>
            <a:fillRect/>
          </a:stretch>
        </p:blipFill>
        <p:spPr>
          <a:xfrm>
            <a:off x="4242526" y="6399636"/>
            <a:ext cx="458952" cy="353178"/>
          </a:xfrm>
          <a:prstGeom prst="rect">
            <a:avLst/>
          </a:prstGeom>
        </p:spPr>
      </p:pic>
      <p:cxnSp>
        <p:nvCxnSpPr>
          <p:cNvPr id="138" name="Straight Connector 137"/>
          <p:cNvCxnSpPr/>
          <p:nvPr/>
        </p:nvCxnSpPr>
        <p:spPr>
          <a:xfrm flipV="1">
            <a:off x="4064000" y="6184192"/>
            <a:ext cx="634494" cy="725932"/>
          </a:xfrm>
          <a:prstGeom prst="line">
            <a:avLst/>
          </a:prstGeom>
        </p:spPr>
        <p:style>
          <a:lnRef idx="1">
            <a:schemeClr val="accent1"/>
          </a:lnRef>
          <a:fillRef idx="0">
            <a:schemeClr val="accent1"/>
          </a:fillRef>
          <a:effectRef idx="0">
            <a:schemeClr val="accent1"/>
          </a:effectRef>
          <a:fontRef idx="minor">
            <a:schemeClr val="tx1"/>
          </a:fontRef>
        </p:style>
      </p:cxnSp>
      <p:pic>
        <p:nvPicPr>
          <p:cNvPr id="139" name="Picture 138"/>
          <p:cNvPicPr>
            <a:picLocks noChangeAspect="1"/>
          </p:cNvPicPr>
          <p:nvPr/>
        </p:nvPicPr>
        <p:blipFill>
          <a:blip r:embed="rId29"/>
          <a:stretch>
            <a:fillRect/>
          </a:stretch>
        </p:blipFill>
        <p:spPr>
          <a:xfrm>
            <a:off x="5064412" y="6184192"/>
            <a:ext cx="567439" cy="563526"/>
          </a:xfrm>
          <a:prstGeom prst="rect">
            <a:avLst/>
          </a:prstGeom>
        </p:spPr>
      </p:pic>
      <p:cxnSp>
        <p:nvCxnSpPr>
          <p:cNvPr id="141" name="Straight Connector 140"/>
          <p:cNvCxnSpPr/>
          <p:nvPr/>
        </p:nvCxnSpPr>
        <p:spPr>
          <a:xfrm flipH="1" flipV="1">
            <a:off x="5003526" y="6017021"/>
            <a:ext cx="851760" cy="720952"/>
          </a:xfrm>
          <a:prstGeom prst="line">
            <a:avLst/>
          </a:prstGeom>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277FA34A-B404-47BC-8A8A-E7863A66DC3C}"/>
              </a:ext>
            </a:extLst>
          </p:cNvPr>
          <p:cNvSpPr/>
          <p:nvPr/>
        </p:nvSpPr>
        <p:spPr>
          <a:xfrm>
            <a:off x="5064412" y="6184191"/>
            <a:ext cx="567440" cy="61181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77FA34A-B404-47BC-8A8A-E7863A66DC3C}"/>
              </a:ext>
            </a:extLst>
          </p:cNvPr>
          <p:cNvSpPr/>
          <p:nvPr/>
        </p:nvSpPr>
        <p:spPr>
          <a:xfrm>
            <a:off x="4229785" y="6209249"/>
            <a:ext cx="567440" cy="61181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p:cNvSpPr txBox="1"/>
          <p:nvPr/>
        </p:nvSpPr>
        <p:spPr>
          <a:xfrm>
            <a:off x="3677920" y="5900884"/>
            <a:ext cx="4882490" cy="369332"/>
          </a:xfrm>
          <a:prstGeom prst="rect">
            <a:avLst/>
          </a:prstGeom>
          <a:noFill/>
        </p:spPr>
        <p:txBody>
          <a:bodyPr wrap="none" rtlCol="0">
            <a:spAutoFit/>
          </a:bodyPr>
          <a:lstStyle/>
          <a:p>
            <a:r>
              <a:rPr lang="en-US" b="1" dirty="0"/>
              <a:t>IMPORT</a:t>
            </a:r>
            <a:r>
              <a:rPr lang="en-US" dirty="0"/>
              <a:t> CEHCK COINT CHERLIE CASH REGER </a:t>
            </a:r>
            <a:r>
              <a:rPr lang="en-US" sz="800" strike="sngStrike" dirty="0" err="1"/>
              <a:t>brain.kernel</a:t>
            </a:r>
            <a:endParaRPr lang="en-US" sz="800" strike="sngStrike" dirty="0"/>
          </a:p>
        </p:txBody>
      </p:sp>
      <p:pic>
        <p:nvPicPr>
          <p:cNvPr id="145" name="Picture 144"/>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7936552" y="6209249"/>
            <a:ext cx="517792" cy="198276"/>
          </a:xfrm>
          <a:prstGeom prst="rect">
            <a:avLst/>
          </a:prstGeom>
        </p:spPr>
      </p:pic>
      <p:cxnSp>
        <p:nvCxnSpPr>
          <p:cNvPr id="147" name="Straight Connector 146"/>
          <p:cNvCxnSpPr>
            <a:endCxn id="144" idx="3"/>
          </p:cNvCxnSpPr>
          <p:nvPr/>
        </p:nvCxnSpPr>
        <p:spPr>
          <a:xfrm flipV="1">
            <a:off x="7764192" y="6085550"/>
            <a:ext cx="796218" cy="490675"/>
          </a:xfrm>
          <a:prstGeom prst="line">
            <a:avLst/>
          </a:prstGeom>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277FA34A-B404-47BC-8A8A-E7863A66DC3C}"/>
              </a:ext>
            </a:extLst>
          </p:cNvPr>
          <p:cNvSpPr/>
          <p:nvPr/>
        </p:nvSpPr>
        <p:spPr>
          <a:xfrm>
            <a:off x="7811585" y="6017021"/>
            <a:ext cx="612901" cy="41032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flipH="1" flipV="1">
            <a:off x="7764192" y="6165540"/>
            <a:ext cx="652735" cy="203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2507403" y="6085550"/>
            <a:ext cx="917165" cy="652423"/>
          </a:xfrm>
          <a:prstGeom prst="line">
            <a:avLst/>
          </a:prstGeom>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1785147" y="6638046"/>
            <a:ext cx="2233945" cy="369332"/>
          </a:xfrm>
          <a:prstGeom prst="rect">
            <a:avLst/>
          </a:prstGeom>
          <a:noFill/>
        </p:spPr>
        <p:txBody>
          <a:bodyPr wrap="none" rtlCol="0">
            <a:spAutoFit/>
          </a:bodyPr>
          <a:lstStyle/>
          <a:p>
            <a:r>
              <a:rPr lang="en-US" sz="800" strike="sngStrike" dirty="0"/>
              <a:t>Rene friend  </a:t>
            </a:r>
            <a:r>
              <a:rPr lang="en-US" dirty="0" err="1"/>
              <a:t>ATOMTIMCER.</a:t>
            </a:r>
            <a:r>
              <a:rPr lang="en-US" sz="800" strike="sngStrike" dirty="0" err="1"/>
              <a:t>ibm</a:t>
            </a:r>
            <a:endParaRPr lang="en-US" sz="800" strike="sngStrike" dirty="0"/>
          </a:p>
        </p:txBody>
      </p:sp>
      <p:sp>
        <p:nvSpPr>
          <p:cNvPr id="154" name="TextBox 153"/>
          <p:cNvSpPr txBox="1"/>
          <p:nvPr/>
        </p:nvSpPr>
        <p:spPr>
          <a:xfrm>
            <a:off x="2342759" y="6647885"/>
            <a:ext cx="800219" cy="215444"/>
          </a:xfrm>
          <a:prstGeom prst="rect">
            <a:avLst/>
          </a:prstGeom>
          <a:noFill/>
        </p:spPr>
        <p:txBody>
          <a:bodyPr wrap="none" rtlCol="0">
            <a:spAutoFit/>
          </a:bodyPr>
          <a:lstStyle/>
          <a:p>
            <a:r>
              <a:rPr lang="en-US" sz="800" strike="sngStrike" dirty="0" err="1"/>
              <a:t>Father:stevens</a:t>
            </a:r>
            <a:endParaRPr lang="en-US" sz="800" strike="sngStrike" dirty="0"/>
          </a:p>
        </p:txBody>
      </p:sp>
      <p:sp>
        <p:nvSpPr>
          <p:cNvPr id="155" name="TextBox 154"/>
          <p:cNvSpPr txBox="1"/>
          <p:nvPr/>
        </p:nvSpPr>
        <p:spPr>
          <a:xfrm flipH="1">
            <a:off x="2725713" y="6520894"/>
            <a:ext cx="3839859" cy="369332"/>
          </a:xfrm>
          <a:prstGeom prst="rect">
            <a:avLst/>
          </a:prstGeom>
          <a:noFill/>
        </p:spPr>
        <p:txBody>
          <a:bodyPr wrap="square" rtlCol="0">
            <a:spAutoFit/>
          </a:bodyPr>
          <a:lstStyle/>
          <a:p>
            <a:r>
              <a:rPr lang="en-US" sz="800" strike="sngStrike" dirty="0"/>
              <a:t>220lbs</a:t>
            </a:r>
            <a:r>
              <a:rPr lang="en-US" dirty="0"/>
              <a:t> KOCHMENA</a:t>
            </a:r>
            <a:r>
              <a:rPr lang="en-US" sz="800" strike="sngStrike" dirty="0"/>
              <a:t>(</a:t>
            </a:r>
            <a:r>
              <a:rPr lang="en-US" sz="800" strike="sngStrike" dirty="0" err="1"/>
              <a:t>timner</a:t>
            </a:r>
            <a:r>
              <a:rPr lang="en-US" sz="800" strike="sngStrike" dirty="0"/>
              <a:t>)</a:t>
            </a:r>
            <a:r>
              <a:rPr lang="en-US" dirty="0"/>
              <a:t>.TIMER</a:t>
            </a:r>
            <a:r>
              <a:rPr lang="en-US" sz="800" strike="sngStrike" dirty="0"/>
              <a:t>(</a:t>
            </a:r>
            <a:r>
              <a:rPr lang="en-US" sz="800" strike="sngStrike" dirty="0" err="1"/>
              <a:t>iantosca</a:t>
            </a:r>
            <a:r>
              <a:rPr lang="en-US" dirty="0"/>
              <a:t>)</a:t>
            </a:r>
          </a:p>
        </p:txBody>
      </p:sp>
      <p:pic>
        <p:nvPicPr>
          <p:cNvPr id="156" name="Picture 155"/>
          <p:cNvPicPr>
            <a:picLocks noChangeAspect="1"/>
          </p:cNvPicPr>
          <p:nvPr/>
        </p:nvPicPr>
        <p:blipFill>
          <a:blip r:embed="rId30"/>
          <a:stretch>
            <a:fillRect/>
          </a:stretch>
        </p:blipFill>
        <p:spPr>
          <a:xfrm>
            <a:off x="2873028" y="5613984"/>
            <a:ext cx="960705" cy="642515"/>
          </a:xfrm>
          <a:prstGeom prst="rect">
            <a:avLst/>
          </a:prstGeom>
        </p:spPr>
      </p:pic>
      <p:pic>
        <p:nvPicPr>
          <p:cNvPr id="157" name="Picture 156"/>
          <p:cNvPicPr>
            <a:picLocks noChangeAspect="1"/>
          </p:cNvPicPr>
          <p:nvPr/>
        </p:nvPicPr>
        <p:blipFill>
          <a:blip r:embed="rId27"/>
          <a:stretch>
            <a:fillRect/>
          </a:stretch>
        </p:blipFill>
        <p:spPr>
          <a:xfrm>
            <a:off x="2946563" y="3440220"/>
            <a:ext cx="759872" cy="508439"/>
          </a:xfrm>
          <a:prstGeom prst="rect">
            <a:avLst/>
          </a:prstGeom>
        </p:spPr>
      </p:pic>
      <p:pic>
        <p:nvPicPr>
          <p:cNvPr id="158" name="Picture 157"/>
          <p:cNvPicPr>
            <a:picLocks noChangeAspect="1"/>
          </p:cNvPicPr>
          <p:nvPr/>
        </p:nvPicPr>
        <p:blipFill>
          <a:blip r:embed="rId31"/>
          <a:stretch>
            <a:fillRect/>
          </a:stretch>
        </p:blipFill>
        <p:spPr>
          <a:xfrm>
            <a:off x="1815461" y="2080159"/>
            <a:ext cx="564079" cy="432104"/>
          </a:xfrm>
          <a:prstGeom prst="rect">
            <a:avLst/>
          </a:prstGeom>
        </p:spPr>
      </p:pic>
      <p:pic>
        <p:nvPicPr>
          <p:cNvPr id="159" name="Picture 158"/>
          <p:cNvPicPr>
            <a:picLocks noChangeAspect="1"/>
          </p:cNvPicPr>
          <p:nvPr/>
        </p:nvPicPr>
        <p:blipFill>
          <a:blip r:embed="rId31"/>
          <a:stretch>
            <a:fillRect/>
          </a:stretch>
        </p:blipFill>
        <p:spPr>
          <a:xfrm>
            <a:off x="1690476" y="3352108"/>
            <a:ext cx="564079" cy="432104"/>
          </a:xfrm>
          <a:prstGeom prst="rect">
            <a:avLst/>
          </a:prstGeom>
        </p:spPr>
      </p:pic>
      <p:pic>
        <p:nvPicPr>
          <p:cNvPr id="160" name="Picture 1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19884" y="924290"/>
            <a:ext cx="1059656" cy="1059656"/>
          </a:xfrm>
          <a:prstGeom prst="rect">
            <a:avLst/>
          </a:prstGeom>
        </p:spPr>
      </p:pic>
      <p:sp>
        <p:nvSpPr>
          <p:cNvPr id="161" name="Rectangle 160">
            <a:extLst>
              <a:ext uri="{FF2B5EF4-FFF2-40B4-BE49-F238E27FC236}">
                <a16:creationId xmlns:a16="http://schemas.microsoft.com/office/drawing/2014/main" id="{277FA34A-B404-47BC-8A8A-E7863A66DC3C}"/>
              </a:ext>
            </a:extLst>
          </p:cNvPr>
          <p:cNvSpPr/>
          <p:nvPr/>
        </p:nvSpPr>
        <p:spPr>
          <a:xfrm>
            <a:off x="1308681" y="929638"/>
            <a:ext cx="1065948" cy="99880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2" name="Picture 161"/>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2507403" y="949154"/>
            <a:ext cx="938002" cy="938002"/>
          </a:xfrm>
          <a:prstGeom prst="rect">
            <a:avLst/>
          </a:prstGeom>
        </p:spPr>
      </p:pic>
      <p:sp>
        <p:nvSpPr>
          <p:cNvPr id="163" name="Rectangle 162">
            <a:extLst>
              <a:ext uri="{FF2B5EF4-FFF2-40B4-BE49-F238E27FC236}">
                <a16:creationId xmlns:a16="http://schemas.microsoft.com/office/drawing/2014/main" id="{277FA34A-B404-47BC-8A8A-E7863A66DC3C}"/>
              </a:ext>
            </a:extLst>
          </p:cNvPr>
          <p:cNvSpPr/>
          <p:nvPr/>
        </p:nvSpPr>
        <p:spPr>
          <a:xfrm>
            <a:off x="2475647" y="899154"/>
            <a:ext cx="1128678" cy="107014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p:cNvCxnSpPr/>
          <p:nvPr/>
        </p:nvCxnSpPr>
        <p:spPr>
          <a:xfrm>
            <a:off x="2554603" y="1043939"/>
            <a:ext cx="901503" cy="647851"/>
          </a:xfrm>
          <a:prstGeom prst="line">
            <a:avLst/>
          </a:prstGeom>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3713258" y="1149524"/>
            <a:ext cx="1777410" cy="369332"/>
          </a:xfrm>
          <a:prstGeom prst="rect">
            <a:avLst/>
          </a:prstGeom>
          <a:noFill/>
        </p:spPr>
        <p:txBody>
          <a:bodyPr wrap="none" rtlCol="0">
            <a:spAutoFit/>
          </a:bodyPr>
          <a:lstStyle/>
          <a:p>
            <a:r>
              <a:rPr lang="en-US" b="1" dirty="0"/>
              <a:t>IMPORT</a:t>
            </a:r>
            <a:r>
              <a:rPr lang="en-US" dirty="0"/>
              <a:t> </a:t>
            </a:r>
            <a:r>
              <a:rPr lang="en-US" sz="800" strike="sngStrike" dirty="0" err="1"/>
              <a:t>goheoh</a:t>
            </a:r>
            <a:r>
              <a:rPr lang="en-US" sz="800" strike="sngStrike" dirty="0"/>
              <a:t>(</a:t>
            </a:r>
            <a:r>
              <a:rPr lang="en-US" sz="800" strike="sngStrike" dirty="0" err="1"/>
              <a:t>micheala</a:t>
            </a:r>
            <a:r>
              <a:rPr lang="en-US" sz="800" strike="sngStrike" dirty="0"/>
              <a:t>)</a:t>
            </a:r>
          </a:p>
        </p:txBody>
      </p:sp>
      <p:pic>
        <p:nvPicPr>
          <p:cNvPr id="167" name="Picture 166"/>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5348131" y="1223881"/>
            <a:ext cx="517792" cy="198276"/>
          </a:xfrm>
          <a:prstGeom prst="rect">
            <a:avLst/>
          </a:prstGeom>
        </p:spPr>
      </p:pic>
      <p:sp>
        <p:nvSpPr>
          <p:cNvPr id="168" name="Rectangle 167">
            <a:extLst>
              <a:ext uri="{FF2B5EF4-FFF2-40B4-BE49-F238E27FC236}">
                <a16:creationId xmlns:a16="http://schemas.microsoft.com/office/drawing/2014/main" id="{277FA34A-B404-47BC-8A8A-E7863A66DC3C}"/>
              </a:ext>
            </a:extLst>
          </p:cNvPr>
          <p:cNvSpPr/>
          <p:nvPr/>
        </p:nvSpPr>
        <p:spPr>
          <a:xfrm>
            <a:off x="4634991" y="1103496"/>
            <a:ext cx="1258603" cy="41032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0" name="Straight Connector 169"/>
          <p:cNvCxnSpPr>
            <a:stCxn id="168" idx="0"/>
          </p:cNvCxnSpPr>
          <p:nvPr/>
        </p:nvCxnSpPr>
        <p:spPr>
          <a:xfrm>
            <a:off x="5264293" y="1103496"/>
            <a:ext cx="656870" cy="318661"/>
          </a:xfrm>
          <a:prstGeom prst="line">
            <a:avLst/>
          </a:prstGeom>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277FA34A-B404-47BC-8A8A-E7863A66DC3C}"/>
              </a:ext>
            </a:extLst>
          </p:cNvPr>
          <p:cNvSpPr/>
          <p:nvPr/>
        </p:nvSpPr>
        <p:spPr>
          <a:xfrm>
            <a:off x="5893594" y="1058307"/>
            <a:ext cx="192246" cy="41032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6" name="Straight Connector 175"/>
          <p:cNvCxnSpPr>
            <a:stCxn id="174" idx="0"/>
          </p:cNvCxnSpPr>
          <p:nvPr/>
        </p:nvCxnSpPr>
        <p:spPr>
          <a:xfrm>
            <a:off x="5989717" y="1058307"/>
            <a:ext cx="96123" cy="363850"/>
          </a:xfrm>
          <a:prstGeom prst="line">
            <a:avLst/>
          </a:prstGeom>
        </p:spPr>
        <p:style>
          <a:lnRef idx="1">
            <a:schemeClr val="accent1"/>
          </a:lnRef>
          <a:fillRef idx="0">
            <a:schemeClr val="accent1"/>
          </a:fillRef>
          <a:effectRef idx="0">
            <a:schemeClr val="accent1"/>
          </a:effectRef>
          <a:fontRef idx="minor">
            <a:schemeClr val="tx1"/>
          </a:fontRef>
        </p:style>
      </p:cxnSp>
      <p:pic>
        <p:nvPicPr>
          <p:cNvPr id="177" name="Picture 176"/>
          <p:cNvPicPr>
            <a:picLocks noChangeAspect="1"/>
          </p:cNvPicPr>
          <p:nvPr/>
        </p:nvPicPr>
        <p:blipFill>
          <a:blip r:embed="rId31"/>
          <a:stretch>
            <a:fillRect/>
          </a:stretch>
        </p:blipFill>
        <p:spPr>
          <a:xfrm>
            <a:off x="1319884" y="846581"/>
            <a:ext cx="1137673" cy="871497"/>
          </a:xfrm>
          <a:prstGeom prst="rect">
            <a:avLst/>
          </a:prstGeom>
        </p:spPr>
      </p:pic>
      <p:pic>
        <p:nvPicPr>
          <p:cNvPr id="178" name="Picture 177"/>
          <p:cNvPicPr>
            <a:picLocks noChangeAspect="1"/>
          </p:cNvPicPr>
          <p:nvPr/>
        </p:nvPicPr>
        <p:blipFill>
          <a:blip r:embed="rId31"/>
          <a:stretch>
            <a:fillRect/>
          </a:stretch>
        </p:blipFill>
        <p:spPr>
          <a:xfrm>
            <a:off x="2510123" y="886532"/>
            <a:ext cx="1137673" cy="871497"/>
          </a:xfrm>
          <a:prstGeom prst="rect">
            <a:avLst/>
          </a:prstGeom>
        </p:spPr>
      </p:pic>
      <p:sp>
        <p:nvSpPr>
          <p:cNvPr id="179" name="Rectangle 178"/>
          <p:cNvSpPr/>
          <p:nvPr/>
        </p:nvSpPr>
        <p:spPr>
          <a:xfrm>
            <a:off x="6269568" y="1066169"/>
            <a:ext cx="966931" cy="646331"/>
          </a:xfrm>
          <a:prstGeom prst="rect">
            <a:avLst/>
          </a:prstGeom>
        </p:spPr>
        <p:txBody>
          <a:bodyPr wrap="none">
            <a:spAutoFit/>
          </a:bodyPr>
          <a:lstStyle/>
          <a:p>
            <a:r>
              <a:rPr lang="en-US" dirty="0">
                <a:solidFill>
                  <a:srgbClr val="202124"/>
                </a:solidFill>
                <a:latin typeface="Roboto"/>
                <a:hlinkClick r:id="rId33"/>
              </a:rPr>
              <a:t>Arvind </a:t>
            </a:r>
          </a:p>
          <a:p>
            <a:r>
              <a:rPr lang="en-US" dirty="0">
                <a:solidFill>
                  <a:srgbClr val="202124"/>
                </a:solidFill>
                <a:latin typeface="Roboto"/>
                <a:hlinkClick r:id="rId33"/>
              </a:rPr>
              <a:t>Krishna</a:t>
            </a:r>
            <a:endParaRPr lang="en-US" dirty="0"/>
          </a:p>
        </p:txBody>
      </p:sp>
      <p:pic>
        <p:nvPicPr>
          <p:cNvPr id="180" name="Picture 179"/>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7246121" y="1120437"/>
            <a:ext cx="365760" cy="487680"/>
          </a:xfrm>
          <a:prstGeom prst="rect">
            <a:avLst/>
          </a:prstGeom>
        </p:spPr>
      </p:pic>
      <p:pic>
        <p:nvPicPr>
          <p:cNvPr id="181" name="Picture 180"/>
          <p:cNvPicPr>
            <a:picLocks noChangeAspect="1"/>
          </p:cNvPicPr>
          <p:nvPr/>
        </p:nvPicPr>
        <p:blipFill>
          <a:blip r:embed="rId35"/>
          <a:stretch>
            <a:fillRect/>
          </a:stretch>
        </p:blipFill>
        <p:spPr>
          <a:xfrm>
            <a:off x="7273724" y="1234877"/>
            <a:ext cx="686191" cy="366555"/>
          </a:xfrm>
          <a:prstGeom prst="rect">
            <a:avLst/>
          </a:prstGeom>
        </p:spPr>
      </p:pic>
      <p:cxnSp>
        <p:nvCxnSpPr>
          <p:cNvPr id="183" name="Straight Connector 182"/>
          <p:cNvCxnSpPr/>
          <p:nvPr/>
        </p:nvCxnSpPr>
        <p:spPr>
          <a:xfrm>
            <a:off x="6226097" y="1168962"/>
            <a:ext cx="2147286" cy="301083"/>
          </a:xfrm>
          <a:prstGeom prst="line">
            <a:avLst/>
          </a:prstGeom>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277FA34A-B404-47BC-8A8A-E7863A66DC3C}"/>
              </a:ext>
            </a:extLst>
          </p:cNvPr>
          <p:cNvSpPr/>
          <p:nvPr/>
        </p:nvSpPr>
        <p:spPr>
          <a:xfrm>
            <a:off x="6377482" y="1131653"/>
            <a:ext cx="1790473" cy="43392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p:cNvCxnSpPr>
            <a:endCxn id="184" idx="3"/>
          </p:cNvCxnSpPr>
          <p:nvPr/>
        </p:nvCxnSpPr>
        <p:spPr>
          <a:xfrm>
            <a:off x="6522896" y="1295400"/>
            <a:ext cx="1645059" cy="532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7" name="TextBox 186"/>
          <p:cNvSpPr txBox="1"/>
          <p:nvPr/>
        </p:nvSpPr>
        <p:spPr>
          <a:xfrm flipH="1">
            <a:off x="6272349" y="804721"/>
            <a:ext cx="2313303" cy="369332"/>
          </a:xfrm>
          <a:prstGeom prst="rect">
            <a:avLst/>
          </a:prstGeom>
          <a:noFill/>
        </p:spPr>
        <p:txBody>
          <a:bodyPr wrap="square" rtlCol="0">
            <a:spAutoFit/>
          </a:bodyPr>
          <a:lstStyle/>
          <a:p>
            <a:r>
              <a:rPr lang="en-US" dirty="0"/>
              <a:t>WWI.VIRGINA</a:t>
            </a:r>
          </a:p>
        </p:txBody>
      </p:sp>
      <p:sp>
        <p:nvSpPr>
          <p:cNvPr id="189" name="TextBox 188"/>
          <p:cNvSpPr txBox="1"/>
          <p:nvPr/>
        </p:nvSpPr>
        <p:spPr>
          <a:xfrm>
            <a:off x="7008358" y="1124005"/>
            <a:ext cx="1239442" cy="215444"/>
          </a:xfrm>
          <a:prstGeom prst="rect">
            <a:avLst/>
          </a:prstGeom>
          <a:noFill/>
        </p:spPr>
        <p:txBody>
          <a:bodyPr wrap="none" rtlCol="0">
            <a:spAutoFit/>
          </a:bodyPr>
          <a:lstStyle/>
          <a:p>
            <a:r>
              <a:rPr lang="en-US" sz="800" strike="sngStrike" dirty="0" err="1"/>
              <a:t>Thoasm</a:t>
            </a:r>
            <a:r>
              <a:rPr lang="en-US" sz="800" strike="sngStrike" dirty="0"/>
              <a:t>-is-</a:t>
            </a:r>
            <a:r>
              <a:rPr lang="en-US" sz="800" strike="sngStrike" dirty="0" err="1"/>
              <a:t>diete”wyalndr</a:t>
            </a:r>
            <a:endParaRPr lang="en-US" sz="800" strike="sngStrike" dirty="0"/>
          </a:p>
        </p:txBody>
      </p:sp>
      <p:cxnSp>
        <p:nvCxnSpPr>
          <p:cNvPr id="191" name="Straight Connector 190"/>
          <p:cNvCxnSpPr/>
          <p:nvPr/>
        </p:nvCxnSpPr>
        <p:spPr>
          <a:xfrm flipV="1">
            <a:off x="4229785" y="1768547"/>
            <a:ext cx="1325746" cy="1036200"/>
          </a:xfrm>
          <a:prstGeom prst="line">
            <a:avLst/>
          </a:prstGeom>
        </p:spPr>
        <p:style>
          <a:lnRef idx="1">
            <a:schemeClr val="accent1"/>
          </a:lnRef>
          <a:fillRef idx="0">
            <a:schemeClr val="accent1"/>
          </a:fillRef>
          <a:effectRef idx="0">
            <a:schemeClr val="accent1"/>
          </a:effectRef>
          <a:fontRef idx="minor">
            <a:schemeClr val="tx1"/>
          </a:fontRef>
        </p:style>
      </p:cxnSp>
      <p:sp>
        <p:nvSpPr>
          <p:cNvPr id="192" name="Rectangle 191">
            <a:extLst>
              <a:ext uri="{FF2B5EF4-FFF2-40B4-BE49-F238E27FC236}">
                <a16:creationId xmlns:a16="http://schemas.microsoft.com/office/drawing/2014/main" id="{277FA34A-B404-47BC-8A8A-E7863A66DC3C}"/>
              </a:ext>
            </a:extLst>
          </p:cNvPr>
          <p:cNvSpPr/>
          <p:nvPr/>
        </p:nvSpPr>
        <p:spPr>
          <a:xfrm>
            <a:off x="3738552" y="1974216"/>
            <a:ext cx="2638930" cy="80254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4" name="Straight Connector 193"/>
          <p:cNvCxnSpPr/>
          <p:nvPr/>
        </p:nvCxnSpPr>
        <p:spPr>
          <a:xfrm flipV="1">
            <a:off x="4156076" y="2136706"/>
            <a:ext cx="2113492" cy="4342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8247800" y="4062083"/>
            <a:ext cx="987639" cy="463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5" idx="3"/>
          </p:cNvCxnSpPr>
          <p:nvPr/>
        </p:nvCxnSpPr>
        <p:spPr>
          <a:xfrm>
            <a:off x="8056192" y="2550831"/>
            <a:ext cx="191608" cy="1046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7393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9135D9-F9CD-4EEB-9F8B-15B06C6F1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791" y="2115076"/>
            <a:ext cx="745916" cy="74591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407" y="2084916"/>
            <a:ext cx="1131863" cy="75320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9558" y="2222798"/>
            <a:ext cx="1037545" cy="581025"/>
          </a:xfrm>
          <a:prstGeom prst="rect">
            <a:avLst/>
          </a:prstGeom>
        </p:spPr>
      </p:pic>
      <p:sp>
        <p:nvSpPr>
          <p:cNvPr id="7" name="Rectangle 6">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10" name="Rectangle 9"/>
          <p:cNvSpPr/>
          <p:nvPr/>
        </p:nvSpPr>
        <p:spPr>
          <a:xfrm>
            <a:off x="2780001" y="2127611"/>
            <a:ext cx="10335924" cy="369332"/>
          </a:xfrm>
          <a:prstGeom prst="rect">
            <a:avLst/>
          </a:prstGeom>
        </p:spPr>
        <p:txBody>
          <a:bodyPr wrap="square">
            <a:spAutoFit/>
          </a:bodyPr>
          <a:lstStyle/>
          <a:p>
            <a:r>
              <a:rPr lang="en-US" dirty="0"/>
              <a:t>EU						</a:t>
            </a:r>
          </a:p>
        </p:txBody>
      </p:sp>
      <p:sp>
        <p:nvSpPr>
          <p:cNvPr id="11" name="Rectangle 10"/>
          <p:cNvSpPr/>
          <p:nvPr/>
        </p:nvSpPr>
        <p:spPr>
          <a:xfrm>
            <a:off x="4469280" y="2190144"/>
            <a:ext cx="6096000" cy="646331"/>
          </a:xfrm>
          <a:prstGeom prst="rect">
            <a:avLst/>
          </a:prstGeom>
        </p:spPr>
        <p:txBody>
          <a:bodyPr>
            <a:spAutoFit/>
          </a:bodyPr>
          <a:lstStyle/>
          <a:p>
            <a:r>
              <a:rPr lang="en-US" dirty="0"/>
              <a:t>-&gt;DE</a:t>
            </a:r>
            <a:r>
              <a:rPr lang="en-US" strike="sngStrike" dirty="0"/>
              <a:t>.anglea.§</a:t>
            </a:r>
            <a:r>
              <a:rPr lang="en-US" dirty="0"/>
              <a:t>187.PREA.HOMCDIE:2Y(25Y).CPVA</a:t>
            </a:r>
          </a:p>
          <a:p>
            <a:r>
              <a:rPr lang="en-US" dirty="0"/>
              <a:t>-&gt;DE.</a:t>
            </a:r>
            <a:r>
              <a:rPr lang="en-US" strike="sngStrike" dirty="0"/>
              <a:t>olaf</a:t>
            </a:r>
            <a:r>
              <a:rPr lang="en-US" dirty="0"/>
              <a:t>.§187.PREA.CPVA.v2.FBI:KIDANPPING(25Y)</a:t>
            </a:r>
          </a:p>
        </p:txBody>
      </p:sp>
      <p:sp>
        <p:nvSpPr>
          <p:cNvPr id="12" name="Rectangle 11"/>
          <p:cNvSpPr/>
          <p:nvPr/>
        </p:nvSpPr>
        <p:spPr>
          <a:xfrm>
            <a:off x="2834964" y="2499795"/>
            <a:ext cx="444352" cy="369332"/>
          </a:xfrm>
          <a:prstGeom prst="rect">
            <a:avLst/>
          </a:prstGeom>
        </p:spPr>
        <p:txBody>
          <a:bodyPr wrap="none">
            <a:spAutoFit/>
          </a:bodyPr>
          <a:lstStyle/>
          <a:p>
            <a:r>
              <a:rPr lang="en-US" dirty="0"/>
              <a:t>EU</a:t>
            </a:r>
          </a:p>
        </p:txBody>
      </p:sp>
      <p:sp>
        <p:nvSpPr>
          <p:cNvPr id="13" name="TextBox 12"/>
          <p:cNvSpPr txBox="1"/>
          <p:nvPr/>
        </p:nvSpPr>
        <p:spPr>
          <a:xfrm>
            <a:off x="107004" y="1063234"/>
            <a:ext cx="604322" cy="369332"/>
          </a:xfrm>
          <a:prstGeom prst="rect">
            <a:avLst/>
          </a:prstGeom>
          <a:noFill/>
        </p:spPr>
        <p:txBody>
          <a:bodyPr wrap="square" rtlCol="0">
            <a:spAutoFit/>
          </a:bodyPr>
          <a:lstStyle/>
          <a:p>
            <a:r>
              <a:rPr lang="en-US" dirty="0"/>
              <a:t>ICC</a:t>
            </a:r>
          </a:p>
        </p:txBody>
      </p:sp>
      <p:sp>
        <p:nvSpPr>
          <p:cNvPr id="14" name="TextBox 13"/>
          <p:cNvSpPr txBox="1"/>
          <p:nvPr/>
        </p:nvSpPr>
        <p:spPr>
          <a:xfrm>
            <a:off x="8667345" y="2234436"/>
            <a:ext cx="2565126" cy="215444"/>
          </a:xfrm>
          <a:prstGeom prst="rect">
            <a:avLst/>
          </a:prstGeom>
          <a:noFill/>
        </p:spPr>
        <p:txBody>
          <a:bodyPr wrap="none" rtlCol="0">
            <a:spAutoFit/>
          </a:bodyPr>
          <a:lstStyle/>
          <a:p>
            <a:r>
              <a:rPr lang="en-US" sz="800" dirty="0" err="1"/>
              <a:t>ICC.</a:t>
            </a:r>
            <a:r>
              <a:rPr lang="en-US" sz="800" strike="sngStrike" dirty="0" err="1"/>
              <a:t>putin.gorhb</a:t>
            </a:r>
            <a:r>
              <a:rPr lang="en-US" sz="800" strike="sngStrike" dirty="0"/>
              <a:t>(</a:t>
            </a:r>
            <a:r>
              <a:rPr lang="en-US" sz="800" strike="sngStrike" dirty="0" err="1"/>
              <a:t>jackon</a:t>
            </a:r>
            <a:r>
              <a:rPr lang="en-US" sz="800" strike="sngStrike" dirty="0"/>
              <a:t>).</a:t>
            </a:r>
            <a:r>
              <a:rPr lang="en-US" sz="800" strike="sngStrike" dirty="0" err="1"/>
              <a:t>stalin</a:t>
            </a:r>
            <a:r>
              <a:rPr lang="en-US" sz="800" dirty="0"/>
              <a:t>(HOMCE:UR_UR_OPI).</a:t>
            </a:r>
            <a:r>
              <a:rPr lang="en-US" sz="800" strike="sngStrike" dirty="0" err="1"/>
              <a:t>marx</a:t>
            </a:r>
            <a:endParaRPr lang="en-US" sz="800" strike="sngStrike" dirty="0"/>
          </a:p>
        </p:txBody>
      </p:sp>
      <p:cxnSp>
        <p:nvCxnSpPr>
          <p:cNvPr id="16" name="Straight Connector 15"/>
          <p:cNvCxnSpPr/>
          <p:nvPr/>
        </p:nvCxnSpPr>
        <p:spPr>
          <a:xfrm flipV="1">
            <a:off x="10930652" y="2222798"/>
            <a:ext cx="204281" cy="290511"/>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9900925" y="2115076"/>
            <a:ext cx="686406" cy="215444"/>
          </a:xfrm>
          <a:prstGeom prst="rect">
            <a:avLst/>
          </a:prstGeom>
          <a:noFill/>
        </p:spPr>
        <p:txBody>
          <a:bodyPr wrap="none" rtlCol="0">
            <a:spAutoFit/>
          </a:bodyPr>
          <a:lstStyle/>
          <a:p>
            <a:r>
              <a:rPr lang="en-US" sz="800" dirty="0"/>
              <a:t>KOCHEMAN</a:t>
            </a:r>
          </a:p>
        </p:txBody>
      </p:sp>
      <p:cxnSp>
        <p:nvCxnSpPr>
          <p:cNvPr id="20" name="Straight Connector 19"/>
          <p:cNvCxnSpPr/>
          <p:nvPr/>
        </p:nvCxnSpPr>
        <p:spPr>
          <a:xfrm flipV="1">
            <a:off x="3521413" y="2222798"/>
            <a:ext cx="875690" cy="304026"/>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A910730D-4F1D-4F1F-9E0D-41EFA03DE88E}"/>
              </a:ext>
            </a:extLst>
          </p:cNvPr>
          <p:cNvSpPr/>
          <p:nvPr/>
        </p:nvSpPr>
        <p:spPr>
          <a:xfrm>
            <a:off x="3421487" y="2222795"/>
            <a:ext cx="1109722" cy="64633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6"/>
          <a:stretch>
            <a:fillRect/>
          </a:stretch>
        </p:blipFill>
        <p:spPr>
          <a:xfrm>
            <a:off x="10169370" y="2461518"/>
            <a:ext cx="589621" cy="314428"/>
          </a:xfrm>
          <a:prstGeom prst="rect">
            <a:avLst/>
          </a:prstGeom>
        </p:spPr>
      </p:pic>
      <p:pic>
        <p:nvPicPr>
          <p:cNvPr id="24" name="Picture 23"/>
          <p:cNvPicPr>
            <a:picLocks noChangeAspect="1"/>
          </p:cNvPicPr>
          <p:nvPr/>
        </p:nvPicPr>
        <p:blipFill>
          <a:blip r:embed="rId7"/>
          <a:stretch>
            <a:fillRect/>
          </a:stretch>
        </p:blipFill>
        <p:spPr>
          <a:xfrm>
            <a:off x="10839233" y="2494171"/>
            <a:ext cx="537317" cy="271137"/>
          </a:xfrm>
          <a:prstGeom prst="rect">
            <a:avLst/>
          </a:prstGeom>
        </p:spPr>
      </p:pic>
      <p:cxnSp>
        <p:nvCxnSpPr>
          <p:cNvPr id="26" name="Straight Connector 25"/>
          <p:cNvCxnSpPr/>
          <p:nvPr/>
        </p:nvCxnSpPr>
        <p:spPr>
          <a:xfrm>
            <a:off x="9949908" y="2513309"/>
            <a:ext cx="1575342" cy="26263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910730D-4F1D-4F1F-9E0D-41EFA03DE88E}"/>
              </a:ext>
            </a:extLst>
          </p:cNvPr>
          <p:cNvSpPr/>
          <p:nvPr/>
        </p:nvSpPr>
        <p:spPr>
          <a:xfrm>
            <a:off x="4724573" y="2502396"/>
            <a:ext cx="6932112" cy="62719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732115" y="1041527"/>
            <a:ext cx="5082361" cy="584775"/>
          </a:xfrm>
          <a:prstGeom prst="rect">
            <a:avLst/>
          </a:prstGeom>
          <a:solidFill>
            <a:srgbClr val="FF0000"/>
          </a:solidFill>
        </p:spPr>
        <p:txBody>
          <a:bodyPr wrap="square" rtlCol="0">
            <a:spAutoFit/>
          </a:bodyPr>
          <a:lstStyle/>
          <a:p>
            <a:r>
              <a:rPr lang="en-US" sz="3200" dirty="0">
                <a:solidFill>
                  <a:schemeClr val="bg1"/>
                </a:solidFill>
              </a:rPr>
              <a:t>PROGARM AND PROJECTS</a:t>
            </a:r>
          </a:p>
        </p:txBody>
      </p:sp>
      <p:sp>
        <p:nvSpPr>
          <p:cNvPr id="28" name="TextBox 27"/>
          <p:cNvSpPr txBox="1"/>
          <p:nvPr/>
        </p:nvSpPr>
        <p:spPr>
          <a:xfrm>
            <a:off x="6973824" y="950839"/>
            <a:ext cx="4261295" cy="769441"/>
          </a:xfrm>
          <a:prstGeom prst="rect">
            <a:avLst/>
          </a:prstGeom>
          <a:noFill/>
        </p:spPr>
        <p:txBody>
          <a:bodyPr wrap="none" rtlCol="0">
            <a:spAutoFit/>
          </a:bodyPr>
          <a:lstStyle/>
          <a:p>
            <a:r>
              <a:rPr lang="en-US" sz="4400" dirty="0"/>
              <a:t>PENTAGON.EMEA</a:t>
            </a:r>
          </a:p>
        </p:txBody>
      </p:sp>
      <p:pic>
        <p:nvPicPr>
          <p:cNvPr id="29" name="Picture 28">
            <a:extLst>
              <a:ext uri="{FF2B5EF4-FFF2-40B4-BE49-F238E27FC236}">
                <a16:creationId xmlns:a16="http://schemas.microsoft.com/office/drawing/2014/main" id="{589135D9-F9CD-4EEB-9F8B-15B06C6F1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53" y="875343"/>
            <a:ext cx="881514" cy="881514"/>
          </a:xfrm>
          <a:prstGeom prst="rect">
            <a:avLst/>
          </a:prstGeom>
        </p:spPr>
      </p:pic>
      <p:cxnSp>
        <p:nvCxnSpPr>
          <p:cNvPr id="31" name="Straight Connector 30"/>
          <p:cNvCxnSpPr/>
          <p:nvPr/>
        </p:nvCxnSpPr>
        <p:spPr>
          <a:xfrm>
            <a:off x="711326" y="1935804"/>
            <a:ext cx="1103968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85563" y="3051242"/>
            <a:ext cx="11039687"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833957" y="3468755"/>
            <a:ext cx="2646878" cy="369332"/>
          </a:xfrm>
          <a:prstGeom prst="rect">
            <a:avLst/>
          </a:prstGeom>
        </p:spPr>
        <p:txBody>
          <a:bodyPr wrap="none">
            <a:spAutoFit/>
          </a:bodyPr>
          <a:lstStyle/>
          <a:p>
            <a:r>
              <a:rPr lang="en-US" dirty="0">
                <a:solidFill>
                  <a:srgbClr val="202124"/>
                </a:solidFill>
                <a:latin typeface="Google Sans"/>
              </a:rPr>
              <a:t>IBM Rational Rose XDE</a:t>
            </a:r>
            <a:endParaRPr lang="en-US" dirty="0"/>
          </a:p>
        </p:txBody>
      </p:sp>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02174" y="3780189"/>
            <a:ext cx="2229105" cy="2258826"/>
          </a:xfrm>
          <a:prstGeom prst="rect">
            <a:avLst/>
          </a:prstGeom>
        </p:spPr>
      </p:pic>
      <p:pic>
        <p:nvPicPr>
          <p:cNvPr id="37" name="Picture 36"/>
          <p:cNvPicPr>
            <a:picLocks noChangeAspect="1"/>
          </p:cNvPicPr>
          <p:nvPr/>
        </p:nvPicPr>
        <p:blipFill>
          <a:blip r:embed="rId9"/>
          <a:stretch>
            <a:fillRect/>
          </a:stretch>
        </p:blipFill>
        <p:spPr>
          <a:xfrm>
            <a:off x="1572767" y="3642261"/>
            <a:ext cx="2000050" cy="3075548"/>
          </a:xfrm>
          <a:prstGeom prst="rect">
            <a:avLst/>
          </a:prstGeom>
        </p:spPr>
      </p:pic>
      <p:cxnSp>
        <p:nvCxnSpPr>
          <p:cNvPr id="39" name="Straight Connector 38"/>
          <p:cNvCxnSpPr/>
          <p:nvPr/>
        </p:nvCxnSpPr>
        <p:spPr>
          <a:xfrm flipV="1">
            <a:off x="4202174" y="3780189"/>
            <a:ext cx="2229105" cy="216341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833957" y="3653421"/>
            <a:ext cx="264687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4" name="Straight Connector 43"/>
          <p:cNvCxnSpPr>
            <a:endCxn id="33" idx="1"/>
          </p:cNvCxnSpPr>
          <p:nvPr/>
        </p:nvCxnSpPr>
        <p:spPr>
          <a:xfrm flipV="1">
            <a:off x="874358" y="3653421"/>
            <a:ext cx="2959599" cy="2995244"/>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7406640" y="4328160"/>
            <a:ext cx="1211229" cy="492443"/>
          </a:xfrm>
          <a:prstGeom prst="rect">
            <a:avLst/>
          </a:prstGeom>
          <a:noFill/>
        </p:spPr>
        <p:txBody>
          <a:bodyPr wrap="none" rtlCol="0">
            <a:spAutoFit/>
          </a:bodyPr>
          <a:lstStyle/>
          <a:p>
            <a:r>
              <a:rPr lang="en-US" dirty="0"/>
              <a:t>St. Andrew</a:t>
            </a:r>
          </a:p>
          <a:p>
            <a:r>
              <a:rPr lang="en-US" sz="800" strike="sngStrike" dirty="0"/>
              <a:t> van scooter</a:t>
            </a:r>
          </a:p>
        </p:txBody>
      </p:sp>
      <p:pic>
        <p:nvPicPr>
          <p:cNvPr id="50" name="Picture 49"/>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flipH="1">
            <a:off x="8205215" y="4754246"/>
            <a:ext cx="168973" cy="168973"/>
          </a:xfrm>
          <a:prstGeom prst="rect">
            <a:avLst/>
          </a:prstGeom>
        </p:spPr>
      </p:pic>
      <p:cxnSp>
        <p:nvCxnSpPr>
          <p:cNvPr id="52" name="Straight Connector 51"/>
          <p:cNvCxnSpPr>
            <a:stCxn id="50" idx="2"/>
          </p:cNvCxnSpPr>
          <p:nvPr/>
        </p:nvCxnSpPr>
        <p:spPr>
          <a:xfrm flipV="1">
            <a:off x="8289701" y="4460240"/>
            <a:ext cx="377644" cy="462979"/>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8374187" y="4754246"/>
            <a:ext cx="798575" cy="215444"/>
          </a:xfrm>
          <a:prstGeom prst="rect">
            <a:avLst/>
          </a:prstGeom>
          <a:noFill/>
        </p:spPr>
        <p:txBody>
          <a:bodyPr wrap="square" rtlCol="0">
            <a:spAutoFit/>
          </a:bodyPr>
          <a:lstStyle/>
          <a:p>
            <a:r>
              <a:rPr lang="en-US" sz="800" strike="sngStrike" dirty="0" err="1"/>
              <a:t>Tom.minons</a:t>
            </a:r>
            <a:endParaRPr lang="en-US" sz="800" strike="sngStrike" dirty="0"/>
          </a:p>
        </p:txBody>
      </p:sp>
      <p:sp>
        <p:nvSpPr>
          <p:cNvPr id="54" name="TextBox 53"/>
          <p:cNvSpPr txBox="1"/>
          <p:nvPr/>
        </p:nvSpPr>
        <p:spPr>
          <a:xfrm>
            <a:off x="7863840" y="4094480"/>
            <a:ext cx="1977401" cy="369332"/>
          </a:xfrm>
          <a:prstGeom prst="rect">
            <a:avLst/>
          </a:prstGeom>
          <a:noFill/>
        </p:spPr>
        <p:txBody>
          <a:bodyPr wrap="none" rtlCol="0">
            <a:spAutoFit/>
          </a:bodyPr>
          <a:lstStyle/>
          <a:p>
            <a:r>
              <a:rPr lang="en-US" dirty="0"/>
              <a:t>Gov. </a:t>
            </a:r>
            <a:r>
              <a:rPr lang="en-US" dirty="0" err="1"/>
              <a:t>Schw</a:t>
            </a:r>
            <a:r>
              <a:rPr lang="en-US" dirty="0"/>
              <a:t>. </a:t>
            </a:r>
            <a:r>
              <a:rPr lang="en-US" dirty="0" err="1"/>
              <a:t>mioinos</a:t>
            </a:r>
            <a:endParaRPr lang="en-US" dirty="0"/>
          </a:p>
        </p:txBody>
      </p:sp>
      <p:cxnSp>
        <p:nvCxnSpPr>
          <p:cNvPr id="56" name="Straight Connector 55"/>
          <p:cNvCxnSpPr/>
          <p:nvPr/>
        </p:nvCxnSpPr>
        <p:spPr>
          <a:xfrm flipV="1">
            <a:off x="9172762" y="3780189"/>
            <a:ext cx="377638" cy="791811"/>
          </a:xfrm>
          <a:prstGeom prst="line">
            <a:avLst/>
          </a:prstGeom>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54540" y="3188815"/>
            <a:ext cx="1195169" cy="1195169"/>
          </a:xfrm>
          <a:prstGeom prst="rect">
            <a:avLst/>
          </a:prstGeom>
        </p:spPr>
      </p:pic>
      <p:sp>
        <p:nvSpPr>
          <p:cNvPr id="59" name="TextBox 58"/>
          <p:cNvSpPr txBox="1"/>
          <p:nvPr/>
        </p:nvSpPr>
        <p:spPr>
          <a:xfrm>
            <a:off x="-47444" y="3172745"/>
            <a:ext cx="660374" cy="646331"/>
          </a:xfrm>
          <a:prstGeom prst="rect">
            <a:avLst/>
          </a:prstGeom>
          <a:noFill/>
        </p:spPr>
        <p:txBody>
          <a:bodyPr wrap="none" rtlCol="0">
            <a:spAutoFit/>
          </a:bodyPr>
          <a:lstStyle/>
          <a:p>
            <a:r>
              <a:rPr lang="en-US" dirty="0"/>
              <a:t>2004</a:t>
            </a:r>
          </a:p>
          <a:p>
            <a:r>
              <a:rPr lang="en-US" dirty="0"/>
              <a:t> </a:t>
            </a:r>
          </a:p>
        </p:txBody>
      </p:sp>
      <p:sp>
        <p:nvSpPr>
          <p:cNvPr id="60" name="Rectangle 59"/>
          <p:cNvSpPr/>
          <p:nvPr/>
        </p:nvSpPr>
        <p:spPr>
          <a:xfrm>
            <a:off x="52286" y="3495910"/>
            <a:ext cx="607474" cy="369332"/>
          </a:xfrm>
          <a:prstGeom prst="rect">
            <a:avLst/>
          </a:prstGeom>
          <a:solidFill>
            <a:schemeClr val="tx1"/>
          </a:solidFill>
        </p:spPr>
        <p:txBody>
          <a:bodyPr wrap="none">
            <a:spAutoFit/>
          </a:bodyPr>
          <a:lstStyle/>
          <a:p>
            <a:r>
              <a:rPr lang="en-US" dirty="0">
                <a:solidFill>
                  <a:schemeClr val="bg1"/>
                </a:solidFill>
              </a:rPr>
              <a:t>AUG</a:t>
            </a:r>
          </a:p>
        </p:txBody>
      </p:sp>
      <p:cxnSp>
        <p:nvCxnSpPr>
          <p:cNvPr id="61" name="Straight Connector 60"/>
          <p:cNvCxnSpPr/>
          <p:nvPr/>
        </p:nvCxnSpPr>
        <p:spPr>
          <a:xfrm>
            <a:off x="691253" y="6858000"/>
            <a:ext cx="11039687" cy="0"/>
          </a:xfrm>
          <a:prstGeom prst="line">
            <a:avLst/>
          </a:prstGeom>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A910730D-4F1D-4F1F-9E0D-41EFA03DE88E}"/>
              </a:ext>
            </a:extLst>
          </p:cNvPr>
          <p:cNvSpPr/>
          <p:nvPr/>
        </p:nvSpPr>
        <p:spPr>
          <a:xfrm>
            <a:off x="730466" y="3105221"/>
            <a:ext cx="10240246" cy="366918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7325360" y="3241493"/>
            <a:ext cx="3664593" cy="369332"/>
          </a:xfrm>
          <a:prstGeom prst="rect">
            <a:avLst/>
          </a:prstGeom>
          <a:noFill/>
        </p:spPr>
        <p:txBody>
          <a:bodyPr wrap="none" rtlCol="0">
            <a:spAutoFit/>
          </a:bodyPr>
          <a:lstStyle/>
          <a:p>
            <a:r>
              <a:rPr lang="en-US" dirty="0"/>
              <a:t>2014 </a:t>
            </a:r>
            <a:r>
              <a:rPr lang="en-US" dirty="0" err="1"/>
              <a:t>ATOMCLOCIK.Gov</a:t>
            </a:r>
            <a:r>
              <a:rPr lang="en-US" dirty="0"/>
              <a:t> </a:t>
            </a:r>
            <a:r>
              <a:rPr lang="en-US" dirty="0" err="1"/>
              <a:t>Sch.CPVA.</a:t>
            </a:r>
            <a:r>
              <a:rPr lang="en-US" sz="800" strike="sngStrike" dirty="0" err="1"/>
              <a:t>minons</a:t>
            </a:r>
            <a:endParaRPr lang="en-US" sz="800" strike="sngStrike" dirty="0"/>
          </a:p>
        </p:txBody>
      </p:sp>
      <p:cxnSp>
        <p:nvCxnSpPr>
          <p:cNvPr id="64" name="Straight Connector 63"/>
          <p:cNvCxnSpPr/>
          <p:nvPr/>
        </p:nvCxnSpPr>
        <p:spPr>
          <a:xfrm>
            <a:off x="1389707" y="3610824"/>
            <a:ext cx="3241428" cy="284077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flipV="1">
            <a:off x="3951493" y="3286813"/>
            <a:ext cx="3128788" cy="3046768"/>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6604000" y="5320926"/>
            <a:ext cx="6096000" cy="215444"/>
          </a:xfrm>
          <a:prstGeom prst="rect">
            <a:avLst/>
          </a:prstGeom>
        </p:spPr>
        <p:txBody>
          <a:bodyPr>
            <a:spAutoFit/>
          </a:bodyPr>
          <a:lstStyle/>
          <a:p>
            <a:r>
              <a:rPr lang="en-US" sz="800" strike="sngStrike" dirty="0">
                <a:solidFill>
                  <a:srgbClr val="202124"/>
                </a:solidFill>
                <a:latin typeface="Google Sans"/>
              </a:rPr>
              <a:t>In his July 6, 1989, speech before the Council of Europe in Strasbourg, Gorbachev declared:</a:t>
            </a:r>
            <a:endParaRPr lang="en-US" sz="800" strike="sngStrike" dirty="0"/>
          </a:p>
        </p:txBody>
      </p:sp>
      <p:pic>
        <p:nvPicPr>
          <p:cNvPr id="70" name="Picture 69"/>
          <p:cNvPicPr>
            <a:picLocks noChangeAspect="1"/>
          </p:cNvPicPr>
          <p:nvPr/>
        </p:nvPicPr>
        <p:blipFill>
          <a:blip r:embed="rId12"/>
          <a:stretch>
            <a:fillRect/>
          </a:stretch>
        </p:blipFill>
        <p:spPr>
          <a:xfrm>
            <a:off x="1706000" y="3105220"/>
            <a:ext cx="4171429" cy="2342857"/>
          </a:xfrm>
          <a:prstGeom prst="rect">
            <a:avLst/>
          </a:prstGeom>
        </p:spPr>
      </p:pic>
      <p:sp>
        <p:nvSpPr>
          <p:cNvPr id="68" name="Rectangle 67">
            <a:extLst>
              <a:ext uri="{FF2B5EF4-FFF2-40B4-BE49-F238E27FC236}">
                <a16:creationId xmlns:a16="http://schemas.microsoft.com/office/drawing/2014/main" id="{277FA34A-B404-47BC-8A8A-E7863A66DC3C}"/>
              </a:ext>
            </a:extLst>
          </p:cNvPr>
          <p:cNvSpPr/>
          <p:nvPr/>
        </p:nvSpPr>
        <p:spPr>
          <a:xfrm>
            <a:off x="736977" y="3105220"/>
            <a:ext cx="10217563" cy="3680566"/>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6" name="Object 75"/>
          <p:cNvGraphicFramePr>
            <a:graphicFrameLocks noChangeAspect="1"/>
          </p:cNvGraphicFramePr>
          <p:nvPr>
            <p:extLst>
              <p:ext uri="{D42A27DB-BD31-4B8C-83A1-F6EECF244321}">
                <p14:modId xmlns:p14="http://schemas.microsoft.com/office/powerpoint/2010/main" val="1237401449"/>
              </p:ext>
            </p:extLst>
          </p:nvPr>
        </p:nvGraphicFramePr>
        <p:xfrm>
          <a:off x="-576376" y="3964270"/>
          <a:ext cx="1985963" cy="533400"/>
        </p:xfrm>
        <a:graphic>
          <a:graphicData uri="http://schemas.openxmlformats.org/presentationml/2006/ole">
            <mc:AlternateContent xmlns:mc="http://schemas.openxmlformats.org/markup-compatibility/2006">
              <mc:Choice xmlns:v="urn:schemas-microsoft-com:vml" Requires="v">
                <p:oleObj spid="_x0000_s2064" name="Packager Shell Object" showAsIcon="1" r:id="rId13" imgW="1986120" imgH="532800" progId="Package">
                  <p:embed/>
                </p:oleObj>
              </mc:Choice>
              <mc:Fallback>
                <p:oleObj name="Packager Shell Object" showAsIcon="1" r:id="rId13" imgW="1986120" imgH="532800" progId="Package">
                  <p:embed/>
                  <p:pic>
                    <p:nvPicPr>
                      <p:cNvPr id="0" name=""/>
                      <p:cNvPicPr/>
                      <p:nvPr/>
                    </p:nvPicPr>
                    <p:blipFill>
                      <a:blip r:embed="rId14"/>
                      <a:stretch>
                        <a:fillRect/>
                      </a:stretch>
                    </p:blipFill>
                    <p:spPr>
                      <a:xfrm>
                        <a:off x="-576376" y="3964270"/>
                        <a:ext cx="1985963" cy="533400"/>
                      </a:xfrm>
                      <a:prstGeom prst="rect">
                        <a:avLst/>
                      </a:prstGeom>
                    </p:spPr>
                  </p:pic>
                </p:oleObj>
              </mc:Fallback>
            </mc:AlternateContent>
          </a:graphicData>
        </a:graphic>
      </p:graphicFrame>
    </p:spTree>
    <p:extLst>
      <p:ext uri="{BB962C8B-B14F-4D97-AF65-F5344CB8AC3E}">
        <p14:creationId xmlns:p14="http://schemas.microsoft.com/office/powerpoint/2010/main" val="3955083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Picture 12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110462" y="2539481"/>
            <a:ext cx="599304" cy="599304"/>
          </a:xfrm>
          <a:prstGeom prst="rect">
            <a:avLst/>
          </a:prstGeom>
        </p:spPr>
      </p:pic>
      <p:pic>
        <p:nvPicPr>
          <p:cNvPr id="103" name="Picture 10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680583" y="6004560"/>
            <a:ext cx="529112" cy="396323"/>
          </a:xfrm>
          <a:prstGeom prst="rect">
            <a:avLst/>
          </a:prstGeom>
        </p:spPr>
      </p:pic>
      <p:pic>
        <p:nvPicPr>
          <p:cNvPr id="91" name="Picture 9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633704" y="5965657"/>
            <a:ext cx="734503" cy="482644"/>
          </a:xfrm>
          <a:prstGeom prst="rect">
            <a:avLst/>
          </a:prstGeom>
        </p:spPr>
      </p:pic>
      <p:sp>
        <p:nvSpPr>
          <p:cNvPr id="97" name="TextBox 96"/>
          <p:cNvSpPr txBox="1"/>
          <p:nvPr/>
        </p:nvSpPr>
        <p:spPr>
          <a:xfrm>
            <a:off x="4874738" y="6511161"/>
            <a:ext cx="1399742" cy="215444"/>
          </a:xfrm>
          <a:prstGeom prst="rect">
            <a:avLst/>
          </a:prstGeom>
          <a:noFill/>
        </p:spPr>
        <p:txBody>
          <a:bodyPr wrap="none" rtlCol="0">
            <a:spAutoFit/>
          </a:bodyPr>
          <a:lstStyle/>
          <a:p>
            <a:r>
              <a:rPr lang="en-US" sz="800" strike="sngStrike" dirty="0" err="1"/>
              <a:t>Unter</a:t>
            </a:r>
            <a:r>
              <a:rPr lang="en-US" sz="800" strike="sngStrike" dirty="0"/>
              <a:t> </a:t>
            </a:r>
            <a:r>
              <a:rPr lang="en-US" sz="800" strike="sngStrike" dirty="0" err="1"/>
              <a:t>hasu</a:t>
            </a:r>
            <a:r>
              <a:rPr lang="en-US" sz="800" strike="sngStrike" dirty="0"/>
              <a:t> –take </a:t>
            </a:r>
            <a:r>
              <a:rPr lang="en-US" sz="800" strike="sngStrike" dirty="0" err="1"/>
              <a:t>hous</a:t>
            </a:r>
            <a:r>
              <a:rPr lang="en-US" sz="800" strike="sngStrike" dirty="0"/>
              <a:t> under</a:t>
            </a:r>
          </a:p>
        </p:txBody>
      </p:sp>
      <p:pic>
        <p:nvPicPr>
          <p:cNvPr id="92" name="Picture 91"/>
          <p:cNvPicPr>
            <a:picLocks noChangeAspect="1"/>
          </p:cNvPicPr>
          <p:nvPr/>
        </p:nvPicPr>
        <p:blipFill>
          <a:blip r:embed="rId5"/>
          <a:stretch>
            <a:fillRect/>
          </a:stretch>
        </p:blipFill>
        <p:spPr>
          <a:xfrm>
            <a:off x="5337064" y="5901042"/>
            <a:ext cx="221889" cy="656563"/>
          </a:xfrm>
          <a:prstGeom prst="rect">
            <a:avLst/>
          </a:prstGeom>
        </p:spPr>
      </p:pic>
      <p:pic>
        <p:nvPicPr>
          <p:cNvPr id="90" name="Picture 8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886351" y="4129862"/>
            <a:ext cx="596543" cy="596543"/>
          </a:xfrm>
          <a:prstGeom prst="rect">
            <a:avLst/>
          </a:prstGeom>
        </p:spPr>
      </p:pic>
      <p:pic>
        <p:nvPicPr>
          <p:cNvPr id="89" name="Picture 88"/>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544437" y="3972717"/>
            <a:ext cx="701391" cy="701391"/>
          </a:xfrm>
          <a:prstGeom prst="rect">
            <a:avLst/>
          </a:prstGeom>
        </p:spPr>
      </p:pic>
      <p:pic>
        <p:nvPicPr>
          <p:cNvPr id="87" name="Picture 86"/>
          <p:cNvPicPr>
            <a:picLocks noChangeAspect="1"/>
          </p:cNvPicPr>
          <p:nvPr/>
        </p:nvPicPr>
        <p:blipFill>
          <a:blip r:embed="rId8"/>
          <a:stretch>
            <a:fillRect/>
          </a:stretch>
        </p:blipFill>
        <p:spPr>
          <a:xfrm>
            <a:off x="3519870" y="4947946"/>
            <a:ext cx="594693" cy="572110"/>
          </a:xfrm>
          <a:prstGeom prst="rect">
            <a:avLst/>
          </a:prstGeom>
        </p:spPr>
      </p:pic>
      <p:pic>
        <p:nvPicPr>
          <p:cNvPr id="84" name="Picture 83"/>
          <p:cNvPicPr>
            <a:picLocks noChangeAspect="1"/>
          </p:cNvPicPr>
          <p:nvPr/>
        </p:nvPicPr>
        <p:blipFill>
          <a:blip r:embed="rId9"/>
          <a:stretch>
            <a:fillRect/>
          </a:stretch>
        </p:blipFill>
        <p:spPr>
          <a:xfrm>
            <a:off x="4846474" y="5040382"/>
            <a:ext cx="1357606" cy="501932"/>
          </a:xfrm>
          <a:prstGeom prst="rect">
            <a:avLst/>
          </a:prstGeom>
        </p:spPr>
      </p:pic>
      <p:pic>
        <p:nvPicPr>
          <p:cNvPr id="80" name="Picture 79"/>
          <p:cNvPicPr>
            <a:picLocks noChangeAspect="1"/>
          </p:cNvPicPr>
          <p:nvPr/>
        </p:nvPicPr>
        <p:blipFill>
          <a:blip r:embed="rId10"/>
          <a:stretch>
            <a:fillRect/>
          </a:stretch>
        </p:blipFill>
        <p:spPr>
          <a:xfrm>
            <a:off x="3298029" y="5010891"/>
            <a:ext cx="1364813" cy="549255"/>
          </a:xfrm>
          <a:prstGeom prst="rect">
            <a:avLst/>
          </a:prstGeom>
        </p:spPr>
      </p:pic>
      <p:sp>
        <p:nvSpPr>
          <p:cNvPr id="4" name="Rectangle 3">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20785" y="2938409"/>
            <a:ext cx="1259509" cy="838146"/>
          </a:xfrm>
          <a:prstGeom prst="rect">
            <a:avLst/>
          </a:prstGeom>
        </p:spPr>
      </p:pic>
      <p:cxnSp>
        <p:nvCxnSpPr>
          <p:cNvPr id="9" name="Straight Connector 8"/>
          <p:cNvCxnSpPr/>
          <p:nvPr/>
        </p:nvCxnSpPr>
        <p:spPr>
          <a:xfrm>
            <a:off x="2794571" y="3143892"/>
            <a:ext cx="2383604" cy="632663"/>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667874" y="2578813"/>
            <a:ext cx="2318263" cy="369332"/>
          </a:xfrm>
          <a:prstGeom prst="rect">
            <a:avLst/>
          </a:prstGeom>
          <a:noFill/>
        </p:spPr>
        <p:txBody>
          <a:bodyPr wrap="none" rtlCol="0">
            <a:spAutoFit/>
          </a:bodyPr>
          <a:lstStyle/>
          <a:p>
            <a:r>
              <a:rPr lang="en-US" sz="800" strike="sngStrike" dirty="0"/>
              <a:t>Backup </a:t>
            </a:r>
            <a:r>
              <a:rPr lang="en-US" dirty="0"/>
              <a:t>subway</a:t>
            </a:r>
            <a:r>
              <a:rPr lang="en-US" sz="800" strike="sngStrike" dirty="0"/>
              <a:t>(</a:t>
            </a:r>
            <a:r>
              <a:rPr lang="en-US" sz="800" strike="sngStrike" dirty="0" err="1"/>
              <a:t>ddr</a:t>
            </a:r>
            <a:r>
              <a:rPr lang="en-US" sz="800" strike="sngStrike" dirty="0"/>
              <a:t> unknown copy name)</a:t>
            </a:r>
          </a:p>
        </p:txBody>
      </p:sp>
      <p:sp>
        <p:nvSpPr>
          <p:cNvPr id="11" name="TextBox 10"/>
          <p:cNvSpPr txBox="1"/>
          <p:nvPr/>
        </p:nvSpPr>
        <p:spPr>
          <a:xfrm>
            <a:off x="2708277" y="2292547"/>
            <a:ext cx="1225015" cy="369332"/>
          </a:xfrm>
          <a:prstGeom prst="rect">
            <a:avLst/>
          </a:prstGeom>
          <a:noFill/>
        </p:spPr>
        <p:txBody>
          <a:bodyPr wrap="none" rtlCol="0">
            <a:spAutoFit/>
          </a:bodyPr>
          <a:lstStyle/>
          <a:p>
            <a:r>
              <a:rPr lang="en-US" dirty="0"/>
              <a:t>JFK(</a:t>
            </a:r>
            <a:r>
              <a:rPr lang="en-US" sz="800" strike="sngStrike" dirty="0" err="1"/>
              <a:t>jacklin,ddr</a:t>
            </a:r>
            <a:r>
              <a:rPr lang="en-US" sz="800" strike="sngStrike" dirty="0"/>
              <a:t> spy</a:t>
            </a:r>
            <a:r>
              <a:rPr lang="en-US" dirty="0"/>
              <a:t>)</a:t>
            </a:r>
          </a:p>
        </p:txBody>
      </p:sp>
      <p:sp>
        <p:nvSpPr>
          <p:cNvPr id="13" name="Rectangle 12">
            <a:extLst>
              <a:ext uri="{FF2B5EF4-FFF2-40B4-BE49-F238E27FC236}">
                <a16:creationId xmlns:a16="http://schemas.microsoft.com/office/drawing/2014/main" id="{64D3B4F0-3A27-480A-9F3B-4EE3C9084A00}"/>
              </a:ext>
            </a:extLst>
          </p:cNvPr>
          <p:cNvSpPr/>
          <p:nvPr/>
        </p:nvSpPr>
        <p:spPr>
          <a:xfrm>
            <a:off x="3229929" y="2908818"/>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827005" y="2948145"/>
            <a:ext cx="1242009" cy="828410"/>
          </a:xfrm>
          <a:prstGeom prst="rect">
            <a:avLst/>
          </a:prstGeom>
        </p:spPr>
      </p:pic>
      <p:cxnSp>
        <p:nvCxnSpPr>
          <p:cNvPr id="17" name="Straight Connector 16"/>
          <p:cNvCxnSpPr/>
          <p:nvPr/>
        </p:nvCxnSpPr>
        <p:spPr>
          <a:xfrm flipV="1">
            <a:off x="4982966" y="2486346"/>
            <a:ext cx="1787704" cy="1469205"/>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4D3B4F0-3A27-480A-9F3B-4EE3C9084A00}"/>
              </a:ext>
            </a:extLst>
          </p:cNvPr>
          <p:cNvSpPr/>
          <p:nvPr/>
        </p:nvSpPr>
        <p:spPr>
          <a:xfrm>
            <a:off x="4793311" y="2908817"/>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333226" y="2938409"/>
            <a:ext cx="1320963" cy="739739"/>
          </a:xfrm>
          <a:prstGeom prst="rect">
            <a:avLst/>
          </a:prstGeom>
        </p:spPr>
      </p:pic>
      <p:sp>
        <p:nvSpPr>
          <p:cNvPr id="20" name="Rectangle 19">
            <a:extLst>
              <a:ext uri="{FF2B5EF4-FFF2-40B4-BE49-F238E27FC236}">
                <a16:creationId xmlns:a16="http://schemas.microsoft.com/office/drawing/2014/main" id="{64D3B4F0-3A27-480A-9F3B-4EE3C9084A00}"/>
              </a:ext>
            </a:extLst>
          </p:cNvPr>
          <p:cNvSpPr/>
          <p:nvPr/>
        </p:nvSpPr>
        <p:spPr>
          <a:xfrm>
            <a:off x="6318542" y="2938409"/>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6471686" y="2763479"/>
            <a:ext cx="1348658" cy="91466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2467" y="896103"/>
            <a:ext cx="7407605" cy="707886"/>
          </a:xfrm>
          <a:prstGeom prst="rect">
            <a:avLst/>
          </a:prstGeom>
          <a:noFill/>
        </p:spPr>
        <p:txBody>
          <a:bodyPr wrap="none" rtlCol="0">
            <a:spAutoFit/>
          </a:bodyPr>
          <a:lstStyle/>
          <a:p>
            <a:r>
              <a:rPr lang="en-US" sz="4000" dirty="0"/>
              <a:t>41.WWI.CONSTITON.VIOLANTIONS</a:t>
            </a:r>
          </a:p>
        </p:txBody>
      </p:sp>
      <p:sp>
        <p:nvSpPr>
          <p:cNvPr id="24" name="Rectangle 23"/>
          <p:cNvSpPr/>
          <p:nvPr/>
        </p:nvSpPr>
        <p:spPr>
          <a:xfrm>
            <a:off x="220102" y="1544513"/>
            <a:ext cx="1002522" cy="39946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a:t>
            </a:r>
          </a:p>
        </p:txBody>
      </p:sp>
      <p:sp>
        <p:nvSpPr>
          <p:cNvPr id="25" name="TextBox 24"/>
          <p:cNvSpPr txBox="1"/>
          <p:nvPr/>
        </p:nvSpPr>
        <p:spPr>
          <a:xfrm>
            <a:off x="1286181" y="1554352"/>
            <a:ext cx="2703561" cy="400110"/>
          </a:xfrm>
          <a:prstGeom prst="rect">
            <a:avLst/>
          </a:prstGeom>
          <a:noFill/>
        </p:spPr>
        <p:txBody>
          <a:bodyPr wrap="none" rtlCol="0">
            <a:spAutoFit/>
          </a:bodyPr>
          <a:lstStyle/>
          <a:p>
            <a:r>
              <a:rPr lang="en-US" sz="2000" strike="sngStrike" dirty="0"/>
              <a:t>Architecture Complexity</a:t>
            </a:r>
          </a:p>
        </p:txBody>
      </p:sp>
      <p:sp>
        <p:nvSpPr>
          <p:cNvPr id="26" name="TextBox 25"/>
          <p:cNvSpPr txBox="1"/>
          <p:nvPr/>
        </p:nvSpPr>
        <p:spPr>
          <a:xfrm>
            <a:off x="4789210" y="4375973"/>
            <a:ext cx="1957587" cy="461665"/>
          </a:xfrm>
          <a:prstGeom prst="rect">
            <a:avLst/>
          </a:prstGeom>
          <a:noFill/>
        </p:spPr>
        <p:txBody>
          <a:bodyPr wrap="none" rtlCol="0">
            <a:spAutoFit/>
          </a:bodyPr>
          <a:lstStyle/>
          <a:p>
            <a:r>
              <a:rPr lang="en-US" sz="800" strike="sngStrike" dirty="0" err="1"/>
              <a:t>Ddr</a:t>
            </a:r>
            <a:r>
              <a:rPr lang="en-US" sz="800" strike="sngStrike" dirty="0"/>
              <a:t> spy: cha </a:t>
            </a:r>
            <a:r>
              <a:rPr lang="en-US" sz="800" strike="sngStrike" dirty="0" err="1"/>
              <a:t>cha</a:t>
            </a:r>
            <a:r>
              <a:rPr lang="en-US" sz="800" strike="sngStrike" dirty="0"/>
              <a:t> </a:t>
            </a:r>
            <a:r>
              <a:rPr lang="en-US" sz="800" strike="sngStrike" dirty="0" err="1"/>
              <a:t>cha</a:t>
            </a:r>
            <a:r>
              <a:rPr lang="en-US" sz="800" strike="sngStrike" dirty="0"/>
              <a:t>  </a:t>
            </a:r>
            <a:r>
              <a:rPr lang="en-US" sz="800" strike="sngStrike" dirty="0" err="1"/>
              <a:t>raik.anglea</a:t>
            </a:r>
            <a:r>
              <a:rPr lang="en-US" sz="800" strike="sngStrike" dirty="0"/>
              <a:t>.?</a:t>
            </a:r>
          </a:p>
          <a:p>
            <a:r>
              <a:rPr lang="en-US" sz="800" strike="sngStrike" dirty="0" err="1"/>
              <a:t>ddr</a:t>
            </a:r>
            <a:r>
              <a:rPr lang="en-US" sz="800" strike="sngStrike" dirty="0"/>
              <a:t>. Spy: tango	    </a:t>
            </a:r>
            <a:r>
              <a:rPr lang="en-US" sz="800" strike="sngStrike" dirty="0" err="1"/>
              <a:t>raik.angela.trango</a:t>
            </a:r>
            <a:endParaRPr lang="en-US" sz="800" strike="sngStrike" dirty="0"/>
          </a:p>
          <a:p>
            <a:r>
              <a:rPr lang="en-US" sz="800" strike="sngStrike" dirty="0" err="1"/>
              <a:t>Ddr</a:t>
            </a:r>
            <a:r>
              <a:rPr lang="en-US" sz="800" strike="sngStrike" dirty="0"/>
              <a:t> spy: </a:t>
            </a:r>
            <a:r>
              <a:rPr lang="en-US" sz="800" strike="sngStrike" dirty="0" err="1"/>
              <a:t>foxtrox</a:t>
            </a:r>
            <a:r>
              <a:rPr lang="en-US" sz="800" strike="sngStrike" dirty="0"/>
              <a:t>	    </a:t>
            </a:r>
            <a:r>
              <a:rPr lang="en-US" sz="800" strike="sngStrike" dirty="0" err="1"/>
              <a:t>raik.angela.glu</a:t>
            </a:r>
            <a:endParaRPr lang="en-US" sz="800" strike="sngStrike" dirty="0"/>
          </a:p>
        </p:txBody>
      </p:sp>
      <p:pic>
        <p:nvPicPr>
          <p:cNvPr id="27" name="Picture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898026" y="3007275"/>
            <a:ext cx="903469" cy="730003"/>
          </a:xfrm>
          <a:prstGeom prst="rect">
            <a:avLst/>
          </a:prstGeom>
        </p:spPr>
      </p:pic>
      <p:cxnSp>
        <p:nvCxnSpPr>
          <p:cNvPr id="29" name="Straight Connector 28"/>
          <p:cNvCxnSpPr/>
          <p:nvPr/>
        </p:nvCxnSpPr>
        <p:spPr>
          <a:xfrm flipV="1">
            <a:off x="7891540" y="2948145"/>
            <a:ext cx="1067525" cy="828409"/>
          </a:xfrm>
          <a:prstGeom prst="line">
            <a:avLst/>
          </a:prstGeom>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11250202" y="939236"/>
            <a:ext cx="941798" cy="664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a:t>
            </a:r>
          </a:p>
        </p:txBody>
      </p:sp>
      <p:sp>
        <p:nvSpPr>
          <p:cNvPr id="32" name="Rectangle 31">
            <a:extLst>
              <a:ext uri="{FF2B5EF4-FFF2-40B4-BE49-F238E27FC236}">
                <a16:creationId xmlns:a16="http://schemas.microsoft.com/office/drawing/2014/main" id="{64D3B4F0-3A27-480A-9F3B-4EE3C9084A00}"/>
              </a:ext>
            </a:extLst>
          </p:cNvPr>
          <p:cNvSpPr/>
          <p:nvPr/>
        </p:nvSpPr>
        <p:spPr>
          <a:xfrm>
            <a:off x="7797545" y="2938407"/>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419742" y="3960618"/>
            <a:ext cx="1072698" cy="600711"/>
          </a:xfrm>
          <a:prstGeom prst="rect">
            <a:avLst/>
          </a:prstGeom>
        </p:spPr>
      </p:pic>
      <p:sp>
        <p:nvSpPr>
          <p:cNvPr id="34" name="Rectangle 33">
            <a:extLst>
              <a:ext uri="{FF2B5EF4-FFF2-40B4-BE49-F238E27FC236}">
                <a16:creationId xmlns:a16="http://schemas.microsoft.com/office/drawing/2014/main" id="{64D3B4F0-3A27-480A-9F3B-4EE3C9084A00}"/>
              </a:ext>
            </a:extLst>
          </p:cNvPr>
          <p:cNvSpPr/>
          <p:nvPr/>
        </p:nvSpPr>
        <p:spPr>
          <a:xfrm>
            <a:off x="3320784" y="3824699"/>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241983" y="3801809"/>
            <a:ext cx="414362" cy="414362"/>
          </a:xfrm>
          <a:prstGeom prst="rect">
            <a:avLst/>
          </a:prstGeom>
        </p:spPr>
      </p:pic>
      <p:cxnSp>
        <p:nvCxnSpPr>
          <p:cNvPr id="37" name="Straight Connector 36"/>
          <p:cNvCxnSpPr/>
          <p:nvPr/>
        </p:nvCxnSpPr>
        <p:spPr>
          <a:xfrm flipV="1">
            <a:off x="4064361" y="3678148"/>
            <a:ext cx="724849" cy="58042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64D3B4F0-3A27-480A-9F3B-4EE3C9084A00}"/>
              </a:ext>
            </a:extLst>
          </p:cNvPr>
          <p:cNvSpPr/>
          <p:nvPr/>
        </p:nvSpPr>
        <p:spPr>
          <a:xfrm>
            <a:off x="4189104" y="3794051"/>
            <a:ext cx="552864" cy="464518"/>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4241983" y="3824699"/>
            <a:ext cx="422484" cy="39147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554858" y="3955551"/>
            <a:ext cx="842481" cy="605778"/>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706430" y="3994867"/>
            <a:ext cx="574554" cy="767059"/>
          </a:xfrm>
          <a:prstGeom prst="rect">
            <a:avLst/>
          </a:prstGeom>
        </p:spPr>
      </p:pic>
      <p:cxnSp>
        <p:nvCxnSpPr>
          <p:cNvPr id="44" name="Straight Connector 43"/>
          <p:cNvCxnSpPr/>
          <p:nvPr/>
        </p:nvCxnSpPr>
        <p:spPr>
          <a:xfrm flipV="1">
            <a:off x="6361482" y="3955281"/>
            <a:ext cx="1348658" cy="91466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64D3B4F0-3A27-480A-9F3B-4EE3C9084A00}"/>
              </a:ext>
            </a:extLst>
          </p:cNvPr>
          <p:cNvSpPr/>
          <p:nvPr/>
        </p:nvSpPr>
        <p:spPr>
          <a:xfrm>
            <a:off x="6374298" y="3911510"/>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7308029" y="3936495"/>
            <a:ext cx="521355" cy="346701"/>
          </a:xfrm>
          <a:prstGeom prst="rect">
            <a:avLst/>
          </a:prstGeom>
        </p:spPr>
      </p:pic>
      <p:sp>
        <p:nvSpPr>
          <p:cNvPr id="47" name="TextBox 46"/>
          <p:cNvSpPr txBox="1"/>
          <p:nvPr/>
        </p:nvSpPr>
        <p:spPr>
          <a:xfrm>
            <a:off x="6080893" y="4711986"/>
            <a:ext cx="1739451" cy="369332"/>
          </a:xfrm>
          <a:prstGeom prst="rect">
            <a:avLst/>
          </a:prstGeom>
          <a:noFill/>
        </p:spPr>
        <p:txBody>
          <a:bodyPr wrap="none" rtlCol="0">
            <a:spAutoFit/>
          </a:bodyPr>
          <a:lstStyle/>
          <a:p>
            <a:r>
              <a:rPr lang="en-US" sz="800" strike="sngStrike" dirty="0" err="1"/>
              <a:t>Angela</a:t>
            </a:r>
            <a:r>
              <a:rPr lang="en-US" dirty="0" err="1"/>
              <a:t>.HOMCIE:LUX</a:t>
            </a:r>
            <a:endParaRPr lang="en-US" dirty="0"/>
          </a:p>
        </p:txBody>
      </p:sp>
      <p:sp>
        <p:nvSpPr>
          <p:cNvPr id="48" name="Rectangle 47">
            <a:extLst>
              <a:ext uri="{FF2B5EF4-FFF2-40B4-BE49-F238E27FC236}">
                <a16:creationId xmlns:a16="http://schemas.microsoft.com/office/drawing/2014/main" id="{64D3B4F0-3A27-480A-9F3B-4EE3C9084A00}"/>
              </a:ext>
            </a:extLst>
          </p:cNvPr>
          <p:cNvSpPr/>
          <p:nvPr/>
        </p:nvSpPr>
        <p:spPr>
          <a:xfrm>
            <a:off x="7881762" y="3911510"/>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4D3B4F0-3A27-480A-9F3B-4EE3C9084A00}"/>
              </a:ext>
            </a:extLst>
          </p:cNvPr>
          <p:cNvSpPr/>
          <p:nvPr/>
        </p:nvSpPr>
        <p:spPr>
          <a:xfrm>
            <a:off x="7333362" y="3950473"/>
            <a:ext cx="473076" cy="28446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6260365" y="4990661"/>
            <a:ext cx="1380506" cy="400110"/>
          </a:xfrm>
          <a:prstGeom prst="rect">
            <a:avLst/>
          </a:prstGeom>
          <a:noFill/>
        </p:spPr>
        <p:txBody>
          <a:bodyPr wrap="none" rtlCol="0">
            <a:spAutoFit/>
          </a:bodyPr>
          <a:lstStyle/>
          <a:p>
            <a:r>
              <a:rPr lang="en-US" sz="1000" dirty="0"/>
              <a:t>PENTAGON PENSY AVE</a:t>
            </a:r>
          </a:p>
          <a:p>
            <a:r>
              <a:rPr lang="en-US" sz="1000" dirty="0" err="1"/>
              <a:t>UNIVETY.</a:t>
            </a:r>
            <a:r>
              <a:rPr lang="en-US" sz="1000" strike="sngStrike" dirty="0" err="1"/>
              <a:t>Stephanie</a:t>
            </a:r>
            <a:r>
              <a:rPr lang="en-US" sz="1000" strike="sngStrike" dirty="0"/>
              <a:t> </a:t>
            </a:r>
          </a:p>
        </p:txBody>
      </p:sp>
      <p:cxnSp>
        <p:nvCxnSpPr>
          <p:cNvPr id="52" name="Straight Connector 51"/>
          <p:cNvCxnSpPr>
            <a:endCxn id="49" idx="0"/>
          </p:cNvCxnSpPr>
          <p:nvPr/>
        </p:nvCxnSpPr>
        <p:spPr>
          <a:xfrm flipV="1">
            <a:off x="7333362" y="3950473"/>
            <a:ext cx="236538" cy="425500"/>
          </a:xfrm>
          <a:prstGeom prst="line">
            <a:avLst/>
          </a:prstGeom>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1034445" y="4928382"/>
            <a:ext cx="1157555" cy="48894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PAUL</a:t>
            </a:r>
          </a:p>
        </p:txBody>
      </p:sp>
      <p:sp>
        <p:nvSpPr>
          <p:cNvPr id="54" name="Rectangle 53"/>
          <p:cNvSpPr/>
          <p:nvPr/>
        </p:nvSpPr>
        <p:spPr>
          <a:xfrm>
            <a:off x="11022937" y="4644957"/>
            <a:ext cx="1167351" cy="28984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MILTARY</a:t>
            </a:r>
          </a:p>
        </p:txBody>
      </p:sp>
      <p:sp>
        <p:nvSpPr>
          <p:cNvPr id="55" name="Rectangle 54">
            <a:extLst>
              <a:ext uri="{FF2B5EF4-FFF2-40B4-BE49-F238E27FC236}">
                <a16:creationId xmlns:a16="http://schemas.microsoft.com/office/drawing/2014/main" id="{64D3B4F0-3A27-480A-9F3B-4EE3C9084A00}"/>
              </a:ext>
            </a:extLst>
          </p:cNvPr>
          <p:cNvSpPr/>
          <p:nvPr/>
        </p:nvSpPr>
        <p:spPr>
          <a:xfrm>
            <a:off x="3250102" y="4805688"/>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4D3B4F0-3A27-480A-9F3B-4EE3C9084A00}"/>
              </a:ext>
            </a:extLst>
          </p:cNvPr>
          <p:cNvSpPr/>
          <p:nvPr/>
        </p:nvSpPr>
        <p:spPr>
          <a:xfrm>
            <a:off x="4789210" y="4857986"/>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64D3B4F0-3A27-480A-9F3B-4EE3C9084A00}"/>
              </a:ext>
            </a:extLst>
          </p:cNvPr>
          <p:cNvSpPr/>
          <p:nvPr/>
        </p:nvSpPr>
        <p:spPr>
          <a:xfrm>
            <a:off x="7930385" y="4805687"/>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4D3B4F0-3A27-480A-9F3B-4EE3C9084A00}"/>
              </a:ext>
            </a:extLst>
          </p:cNvPr>
          <p:cNvSpPr/>
          <p:nvPr/>
        </p:nvSpPr>
        <p:spPr>
          <a:xfrm>
            <a:off x="3293969" y="5786677"/>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64D3B4F0-3A27-480A-9F3B-4EE3C9084A00}"/>
              </a:ext>
            </a:extLst>
          </p:cNvPr>
          <p:cNvSpPr/>
          <p:nvPr/>
        </p:nvSpPr>
        <p:spPr>
          <a:xfrm>
            <a:off x="4825827" y="5798437"/>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3533976" y="4453607"/>
            <a:ext cx="1106393" cy="215444"/>
          </a:xfrm>
          <a:prstGeom prst="rect">
            <a:avLst/>
          </a:prstGeom>
          <a:noFill/>
        </p:spPr>
        <p:txBody>
          <a:bodyPr wrap="none" rtlCol="0">
            <a:spAutoFit/>
          </a:bodyPr>
          <a:lstStyle/>
          <a:p>
            <a:r>
              <a:rPr lang="en-US" sz="800" strike="sngStrike" dirty="0" err="1"/>
              <a:t>Gheo</a:t>
            </a:r>
            <a:r>
              <a:rPr lang="en-US" sz="800" strike="sngStrike" dirty="0"/>
              <a:t>(</a:t>
            </a:r>
            <a:r>
              <a:rPr lang="en-US" sz="800" strike="sngStrike" dirty="0" err="1"/>
              <a:t>dell.cleint.uhse</a:t>
            </a:r>
            <a:r>
              <a:rPr lang="en-US" sz="800" strike="sngStrike" dirty="0"/>
              <a:t>)</a:t>
            </a:r>
          </a:p>
        </p:txBody>
      </p:sp>
      <p:sp>
        <p:nvSpPr>
          <p:cNvPr id="61" name="TextBox 60"/>
          <p:cNvSpPr txBox="1"/>
          <p:nvPr/>
        </p:nvSpPr>
        <p:spPr>
          <a:xfrm>
            <a:off x="2663749" y="3966355"/>
            <a:ext cx="2562817" cy="369332"/>
          </a:xfrm>
          <a:prstGeom prst="rect">
            <a:avLst/>
          </a:prstGeom>
          <a:noFill/>
        </p:spPr>
        <p:txBody>
          <a:bodyPr wrap="none" rtlCol="0">
            <a:spAutoFit/>
          </a:bodyPr>
          <a:lstStyle/>
          <a:p>
            <a:r>
              <a:rPr lang="en-US" sz="800" strike="sngStrike" dirty="0"/>
              <a:t>Mapping </a:t>
            </a:r>
            <a:r>
              <a:rPr lang="en-US" dirty="0"/>
              <a:t>WWI:HOCME:KYSTAL</a:t>
            </a:r>
          </a:p>
        </p:txBody>
      </p:sp>
      <p:sp>
        <p:nvSpPr>
          <p:cNvPr id="62" name="Rectangle 61">
            <a:extLst>
              <a:ext uri="{FF2B5EF4-FFF2-40B4-BE49-F238E27FC236}">
                <a16:creationId xmlns:a16="http://schemas.microsoft.com/office/drawing/2014/main" id="{64D3B4F0-3A27-480A-9F3B-4EE3C9084A00}"/>
              </a:ext>
            </a:extLst>
          </p:cNvPr>
          <p:cNvSpPr/>
          <p:nvPr/>
        </p:nvSpPr>
        <p:spPr>
          <a:xfrm>
            <a:off x="3365064" y="1733784"/>
            <a:ext cx="7200157" cy="458682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657075" y="4130211"/>
            <a:ext cx="2084748" cy="2603342"/>
          </a:xfrm>
          <a:prstGeom prst="rect">
            <a:avLst/>
          </a:prstGeom>
        </p:spPr>
      </p:pic>
      <p:pic>
        <p:nvPicPr>
          <p:cNvPr id="64" name="Picture 6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635793" y="2380956"/>
            <a:ext cx="3205672" cy="1602836"/>
          </a:xfrm>
          <a:prstGeom prst="rect">
            <a:avLst/>
          </a:prstGeom>
        </p:spPr>
      </p:pic>
      <p:pic>
        <p:nvPicPr>
          <p:cNvPr id="65" name="Picture 64"/>
          <p:cNvPicPr>
            <a:picLocks noChangeAspect="1"/>
          </p:cNvPicPr>
          <p:nvPr/>
        </p:nvPicPr>
        <p:blipFill>
          <a:blip r:embed="rId21"/>
          <a:stretch>
            <a:fillRect/>
          </a:stretch>
        </p:blipFill>
        <p:spPr>
          <a:xfrm>
            <a:off x="2909009" y="2454393"/>
            <a:ext cx="3901805" cy="2571153"/>
          </a:xfrm>
          <a:prstGeom prst="rect">
            <a:avLst/>
          </a:prstGeom>
        </p:spPr>
      </p:pic>
      <p:cxnSp>
        <p:nvCxnSpPr>
          <p:cNvPr id="68" name="Straight Connector 67"/>
          <p:cNvCxnSpPr/>
          <p:nvPr/>
        </p:nvCxnSpPr>
        <p:spPr>
          <a:xfrm flipV="1">
            <a:off x="7500072" y="4561329"/>
            <a:ext cx="1458993" cy="190111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995235" y="4729476"/>
            <a:ext cx="1018223" cy="677581"/>
          </a:xfrm>
          <a:prstGeom prst="rect">
            <a:avLst/>
          </a:prstGeom>
        </p:spPr>
      </p:pic>
      <p:sp>
        <p:nvSpPr>
          <p:cNvPr id="72" name="Rectangle 71">
            <a:extLst>
              <a:ext uri="{FF2B5EF4-FFF2-40B4-BE49-F238E27FC236}">
                <a16:creationId xmlns:a16="http://schemas.microsoft.com/office/drawing/2014/main" id="{64D3B4F0-3A27-480A-9F3B-4EE3C9084A00}"/>
              </a:ext>
            </a:extLst>
          </p:cNvPr>
          <p:cNvSpPr/>
          <p:nvPr/>
        </p:nvSpPr>
        <p:spPr>
          <a:xfrm>
            <a:off x="10043643" y="4978880"/>
            <a:ext cx="929742" cy="74582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a:off x="10306064" y="4410693"/>
            <a:ext cx="431515" cy="1260809"/>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10437093" y="4464914"/>
            <a:ext cx="431515" cy="126080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720462" y="6438970"/>
            <a:ext cx="1210588" cy="215444"/>
          </a:xfrm>
          <a:prstGeom prst="rect">
            <a:avLst/>
          </a:prstGeom>
          <a:noFill/>
        </p:spPr>
        <p:txBody>
          <a:bodyPr wrap="none" rtlCol="0">
            <a:spAutoFit/>
          </a:bodyPr>
          <a:lstStyle/>
          <a:p>
            <a:r>
              <a:rPr lang="en-US" sz="800" strike="sngStrike" dirty="0" err="1"/>
              <a:t>Iphon</a:t>
            </a:r>
            <a:r>
              <a:rPr lang="en-US" sz="800" strike="sngStrike" dirty="0"/>
              <a:t> made in </a:t>
            </a:r>
            <a:r>
              <a:rPr lang="en-US" sz="800" strike="sngStrike" dirty="0" err="1"/>
              <a:t>saramton</a:t>
            </a:r>
            <a:endParaRPr lang="en-US" sz="800" strike="sngStrike" dirty="0"/>
          </a:p>
        </p:txBody>
      </p:sp>
      <p:sp>
        <p:nvSpPr>
          <p:cNvPr id="66" name="Rectangle 65">
            <a:extLst>
              <a:ext uri="{FF2B5EF4-FFF2-40B4-BE49-F238E27FC236}">
                <a16:creationId xmlns:a16="http://schemas.microsoft.com/office/drawing/2014/main" id="{64D3B4F0-3A27-480A-9F3B-4EE3C9084A00}"/>
              </a:ext>
            </a:extLst>
          </p:cNvPr>
          <p:cNvSpPr/>
          <p:nvPr/>
        </p:nvSpPr>
        <p:spPr>
          <a:xfrm>
            <a:off x="7570802" y="4194927"/>
            <a:ext cx="2112392" cy="2566259"/>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p:cNvCxnSpPr/>
          <p:nvPr/>
        </p:nvCxnSpPr>
        <p:spPr>
          <a:xfrm>
            <a:off x="10715151" y="5239555"/>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866358" y="4555072"/>
            <a:ext cx="1257421" cy="1883898"/>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7130731" y="6419931"/>
            <a:ext cx="1670650" cy="369332"/>
          </a:xfrm>
          <a:prstGeom prst="rect">
            <a:avLst/>
          </a:prstGeom>
          <a:noFill/>
        </p:spPr>
        <p:txBody>
          <a:bodyPr wrap="none" rtlCol="0">
            <a:spAutoFit/>
          </a:bodyPr>
          <a:lstStyle/>
          <a:p>
            <a:r>
              <a:rPr lang="en-US" dirty="0"/>
              <a:t>FBI:WMD:WW2</a:t>
            </a:r>
          </a:p>
        </p:txBody>
      </p:sp>
      <p:sp>
        <p:nvSpPr>
          <p:cNvPr id="81" name="TextBox 80"/>
          <p:cNvSpPr txBox="1"/>
          <p:nvPr/>
        </p:nvSpPr>
        <p:spPr>
          <a:xfrm>
            <a:off x="3229115" y="4985614"/>
            <a:ext cx="1321196" cy="492443"/>
          </a:xfrm>
          <a:prstGeom prst="rect">
            <a:avLst/>
          </a:prstGeom>
          <a:noFill/>
        </p:spPr>
        <p:txBody>
          <a:bodyPr wrap="none" rtlCol="0">
            <a:spAutoFit/>
          </a:bodyPr>
          <a:lstStyle/>
          <a:p>
            <a:r>
              <a:rPr lang="en-US" sz="800"/>
              <a:t>V2.FBI:IDINGG</a:t>
            </a:r>
          </a:p>
          <a:p>
            <a:r>
              <a:rPr lang="en-US" sz="800"/>
              <a:t>CHECKPIN CHARLIE(shoes</a:t>
            </a:r>
            <a:r>
              <a:rPr lang="en-US"/>
              <a:t>)</a:t>
            </a:r>
            <a:endParaRPr lang="en-US" dirty="0"/>
          </a:p>
        </p:txBody>
      </p:sp>
      <p:sp>
        <p:nvSpPr>
          <p:cNvPr id="82" name="Rectangle 81"/>
          <p:cNvSpPr/>
          <p:nvPr/>
        </p:nvSpPr>
        <p:spPr>
          <a:xfrm>
            <a:off x="8043902" y="4590361"/>
            <a:ext cx="710451" cy="369332"/>
          </a:xfrm>
          <a:prstGeom prst="rect">
            <a:avLst/>
          </a:prstGeom>
        </p:spPr>
        <p:txBody>
          <a:bodyPr wrap="none">
            <a:spAutoFit/>
          </a:bodyPr>
          <a:lstStyle/>
          <a:p>
            <a:r>
              <a:rPr lang="en-US" dirty="0"/>
              <a:t>WWI.</a:t>
            </a:r>
          </a:p>
        </p:txBody>
      </p:sp>
      <p:pic>
        <p:nvPicPr>
          <p:cNvPr id="83" name="Picture 82"/>
          <p:cNvPicPr>
            <a:picLocks noChangeAspect="1"/>
          </p:cNvPicPr>
          <p:nvPr/>
        </p:nvPicPr>
        <p:blipFill>
          <a:blip r:embed="rId23"/>
          <a:stretch>
            <a:fillRect/>
          </a:stretch>
        </p:blipFill>
        <p:spPr>
          <a:xfrm>
            <a:off x="4151180" y="4893390"/>
            <a:ext cx="462690" cy="670251"/>
          </a:xfrm>
          <a:prstGeom prst="rect">
            <a:avLst/>
          </a:prstGeom>
        </p:spPr>
      </p:pic>
      <p:sp>
        <p:nvSpPr>
          <p:cNvPr id="85" name="TextBox 84"/>
          <p:cNvSpPr txBox="1"/>
          <p:nvPr/>
        </p:nvSpPr>
        <p:spPr>
          <a:xfrm>
            <a:off x="4780326" y="4997682"/>
            <a:ext cx="1305422" cy="646331"/>
          </a:xfrm>
          <a:prstGeom prst="rect">
            <a:avLst/>
          </a:prstGeom>
          <a:noFill/>
        </p:spPr>
        <p:txBody>
          <a:bodyPr wrap="none" rtlCol="0">
            <a:spAutoFit/>
          </a:bodyPr>
          <a:lstStyle/>
          <a:p>
            <a:r>
              <a:rPr lang="en-US" dirty="0"/>
              <a:t>DEA</a:t>
            </a:r>
            <a:r>
              <a:rPr lang="en-US" sz="800" strike="sngStrike" dirty="0"/>
              <a:t>(</a:t>
            </a:r>
            <a:r>
              <a:rPr lang="en-US" sz="800" strike="sngStrike" dirty="0" err="1"/>
              <a:t>Herion</a:t>
            </a:r>
            <a:r>
              <a:rPr lang="en-US" sz="800" strike="sngStrike" dirty="0"/>
              <a:t>)</a:t>
            </a:r>
            <a:r>
              <a:rPr lang="en-US" dirty="0"/>
              <a:t>.</a:t>
            </a:r>
          </a:p>
          <a:p>
            <a:r>
              <a:rPr lang="en-US" dirty="0"/>
              <a:t>KOCHEMAN</a:t>
            </a:r>
          </a:p>
        </p:txBody>
      </p:sp>
      <p:sp>
        <p:nvSpPr>
          <p:cNvPr id="86" name="Rectangle 85"/>
          <p:cNvSpPr/>
          <p:nvPr/>
        </p:nvSpPr>
        <p:spPr>
          <a:xfrm>
            <a:off x="5784730" y="5095318"/>
            <a:ext cx="489750" cy="322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TORT-1</a:t>
            </a:r>
          </a:p>
        </p:txBody>
      </p:sp>
      <p:sp>
        <p:nvSpPr>
          <p:cNvPr id="88" name="TextBox 87"/>
          <p:cNvSpPr txBox="1"/>
          <p:nvPr/>
        </p:nvSpPr>
        <p:spPr>
          <a:xfrm>
            <a:off x="3811297" y="5390771"/>
            <a:ext cx="449162" cy="215444"/>
          </a:xfrm>
          <a:prstGeom prst="rect">
            <a:avLst/>
          </a:prstGeom>
          <a:noFill/>
        </p:spPr>
        <p:txBody>
          <a:bodyPr wrap="none" rtlCol="0">
            <a:spAutoFit/>
          </a:bodyPr>
          <a:lstStyle/>
          <a:p>
            <a:r>
              <a:rPr lang="en-US" sz="800" strike="sngStrike" dirty="0" err="1"/>
              <a:t>emma</a:t>
            </a:r>
            <a:endParaRPr lang="en-US" sz="800" strike="sngStrike" dirty="0"/>
          </a:p>
        </p:txBody>
      </p:sp>
      <p:cxnSp>
        <p:nvCxnSpPr>
          <p:cNvPr id="94" name="Straight Connector 93"/>
          <p:cNvCxnSpPr/>
          <p:nvPr/>
        </p:nvCxnSpPr>
        <p:spPr>
          <a:xfrm flipV="1">
            <a:off x="4947595" y="5885767"/>
            <a:ext cx="1215833" cy="576678"/>
          </a:xfrm>
          <a:prstGeom prst="line">
            <a:avLst/>
          </a:prstGeom>
        </p:spPr>
        <p:style>
          <a:lnRef idx="1">
            <a:schemeClr val="accent1"/>
          </a:lnRef>
          <a:fillRef idx="0">
            <a:schemeClr val="accent1"/>
          </a:fillRef>
          <a:effectRef idx="0">
            <a:schemeClr val="accent1"/>
          </a:effectRef>
          <a:fontRef idx="minor">
            <a:schemeClr val="tx1"/>
          </a:fontRef>
        </p:style>
      </p:cxnSp>
      <p:pic>
        <p:nvPicPr>
          <p:cNvPr id="95" name="Picture 94"/>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5006565" y="5835314"/>
            <a:ext cx="1129011" cy="789426"/>
          </a:xfrm>
          <a:prstGeom prst="rect">
            <a:avLst/>
          </a:prstGeom>
        </p:spPr>
      </p:pic>
      <p:cxnSp>
        <p:nvCxnSpPr>
          <p:cNvPr id="102" name="Straight Connector 101"/>
          <p:cNvCxnSpPr/>
          <p:nvPr/>
        </p:nvCxnSpPr>
        <p:spPr>
          <a:xfrm flipV="1">
            <a:off x="3419742" y="5798437"/>
            <a:ext cx="1160552" cy="82044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4" name="Picture 103"/>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99602" y="3796297"/>
            <a:ext cx="1856481" cy="1235404"/>
          </a:xfrm>
          <a:prstGeom prst="rect">
            <a:avLst/>
          </a:prstGeom>
        </p:spPr>
      </p:pic>
      <p:pic>
        <p:nvPicPr>
          <p:cNvPr id="105" name="Picture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822" y="4055457"/>
            <a:ext cx="732312" cy="226780"/>
          </a:xfrm>
          <a:prstGeom prst="rect">
            <a:avLst/>
          </a:prstGeom>
        </p:spPr>
      </p:pic>
      <p:pic>
        <p:nvPicPr>
          <p:cNvPr id="107" name="Picture 10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81874" y="2294195"/>
            <a:ext cx="1856481" cy="1235404"/>
          </a:xfrm>
          <a:prstGeom prst="rect">
            <a:avLst/>
          </a:prstGeom>
        </p:spPr>
      </p:pic>
      <p:pic>
        <p:nvPicPr>
          <p:cNvPr id="106" name="Picture 105"/>
          <p:cNvPicPr>
            <a:picLocks noChangeAspect="1"/>
          </p:cNvPicPr>
          <p:nvPr/>
        </p:nvPicPr>
        <p:blipFill>
          <a:blip r:embed="rId26" cstate="hqprint">
            <a:extLst>
              <a:ext uri="{28A0092B-C50C-407E-A947-70E740481C1C}">
                <a14:useLocalDpi xmlns:a14="http://schemas.microsoft.com/office/drawing/2010/main" val="0"/>
              </a:ext>
            </a:extLst>
          </a:blip>
          <a:stretch>
            <a:fillRect/>
          </a:stretch>
        </p:blipFill>
        <p:spPr>
          <a:xfrm>
            <a:off x="847549" y="2489749"/>
            <a:ext cx="539154" cy="336022"/>
          </a:xfrm>
          <a:prstGeom prst="rect">
            <a:avLst/>
          </a:prstGeom>
        </p:spPr>
      </p:pic>
      <p:cxnSp>
        <p:nvCxnSpPr>
          <p:cNvPr id="109" name="Straight Connector 108"/>
          <p:cNvCxnSpPr/>
          <p:nvPr/>
        </p:nvCxnSpPr>
        <p:spPr>
          <a:xfrm flipV="1">
            <a:off x="847549" y="2363130"/>
            <a:ext cx="346950" cy="70300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V="1">
            <a:off x="657511" y="4055458"/>
            <a:ext cx="820793" cy="279331"/>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13" name="Picture 112"/>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15419" y="3823866"/>
            <a:ext cx="1832998" cy="1152123"/>
          </a:xfrm>
          <a:prstGeom prst="rect">
            <a:avLst/>
          </a:prstGeom>
        </p:spPr>
      </p:pic>
      <p:cxnSp>
        <p:nvCxnSpPr>
          <p:cNvPr id="115" name="Straight Connector 114"/>
          <p:cNvCxnSpPr/>
          <p:nvPr/>
        </p:nvCxnSpPr>
        <p:spPr>
          <a:xfrm flipV="1">
            <a:off x="999949" y="2515530"/>
            <a:ext cx="346950" cy="70300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16" name="Picture 115"/>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77773" y="2301245"/>
            <a:ext cx="1832998" cy="1152123"/>
          </a:xfrm>
          <a:prstGeom prst="rect">
            <a:avLst/>
          </a:prstGeom>
        </p:spPr>
      </p:pic>
      <p:pic>
        <p:nvPicPr>
          <p:cNvPr id="114" name="Picture 113"/>
          <p:cNvPicPr>
            <a:picLocks noChangeAspect="1"/>
          </p:cNvPicPr>
          <p:nvPr/>
        </p:nvPicPr>
        <p:blipFill>
          <a:blip r:embed="rId28" cstate="hqprint">
            <a:extLst>
              <a:ext uri="{28A0092B-C50C-407E-A947-70E740481C1C}">
                <a14:useLocalDpi xmlns:a14="http://schemas.microsoft.com/office/drawing/2010/main" val="0"/>
              </a:ext>
            </a:extLst>
          </a:blip>
          <a:stretch>
            <a:fillRect/>
          </a:stretch>
        </p:blipFill>
        <p:spPr>
          <a:xfrm>
            <a:off x="1646237" y="2311873"/>
            <a:ext cx="551673" cy="597646"/>
          </a:xfrm>
          <a:prstGeom prst="rect">
            <a:avLst/>
          </a:prstGeom>
        </p:spPr>
      </p:pic>
      <p:pic>
        <p:nvPicPr>
          <p:cNvPr id="117" name="Picture 116"/>
          <p:cNvPicPr>
            <a:picLocks noChangeAspect="1"/>
          </p:cNvPicPr>
          <p:nvPr/>
        </p:nvPicPr>
        <p:blipFill>
          <a:blip r:embed="rId28" cstate="hqprint">
            <a:extLst>
              <a:ext uri="{28A0092B-C50C-407E-A947-70E740481C1C}">
                <a14:useLocalDpi xmlns:a14="http://schemas.microsoft.com/office/drawing/2010/main" val="0"/>
              </a:ext>
            </a:extLst>
          </a:blip>
          <a:stretch>
            <a:fillRect/>
          </a:stretch>
        </p:blipFill>
        <p:spPr>
          <a:xfrm>
            <a:off x="1663659" y="3806796"/>
            <a:ext cx="551673" cy="597646"/>
          </a:xfrm>
          <a:prstGeom prst="rect">
            <a:avLst/>
          </a:prstGeom>
        </p:spPr>
      </p:pic>
      <p:pic>
        <p:nvPicPr>
          <p:cNvPr id="118" name="Picture 117"/>
          <p:cNvPicPr>
            <a:picLocks noChangeAspect="1"/>
          </p:cNvPicPr>
          <p:nvPr/>
        </p:nvPicPr>
        <p:blipFill>
          <a:blip r:embed="rId29" cstate="hqprint">
            <a:extLst>
              <a:ext uri="{28A0092B-C50C-407E-A947-70E740481C1C}">
                <a14:useLocalDpi xmlns:a14="http://schemas.microsoft.com/office/drawing/2010/main" val="0"/>
              </a:ext>
            </a:extLst>
          </a:blip>
          <a:stretch>
            <a:fillRect/>
          </a:stretch>
        </p:blipFill>
        <p:spPr>
          <a:xfrm>
            <a:off x="829814" y="5272572"/>
            <a:ext cx="1113778" cy="742881"/>
          </a:xfrm>
          <a:prstGeom prst="rect">
            <a:avLst/>
          </a:prstGeom>
        </p:spPr>
      </p:pic>
      <p:cxnSp>
        <p:nvCxnSpPr>
          <p:cNvPr id="120" name="Straight Connector 119"/>
          <p:cNvCxnSpPr/>
          <p:nvPr/>
        </p:nvCxnSpPr>
        <p:spPr>
          <a:xfrm flipV="1">
            <a:off x="866711" y="4985614"/>
            <a:ext cx="1336387" cy="1415269"/>
          </a:xfrm>
          <a:prstGeom prst="line">
            <a:avLst/>
          </a:prstGeom>
        </p:spPr>
        <p:style>
          <a:lnRef idx="1">
            <a:schemeClr val="accent1"/>
          </a:lnRef>
          <a:fillRef idx="0">
            <a:schemeClr val="accent1"/>
          </a:fillRef>
          <a:effectRef idx="0">
            <a:schemeClr val="accent1"/>
          </a:effectRef>
          <a:fontRef idx="minor">
            <a:schemeClr val="tx1"/>
          </a:fontRef>
        </p:style>
      </p:cxnSp>
      <p:sp>
        <p:nvSpPr>
          <p:cNvPr id="121" name="Oval 120"/>
          <p:cNvSpPr/>
          <p:nvPr/>
        </p:nvSpPr>
        <p:spPr>
          <a:xfrm>
            <a:off x="861272" y="2359209"/>
            <a:ext cx="1050368" cy="1079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G</a:t>
            </a:r>
          </a:p>
        </p:txBody>
      </p:sp>
      <p:sp>
        <p:nvSpPr>
          <p:cNvPr id="122" name="Oval 121"/>
          <p:cNvSpPr/>
          <p:nvPr/>
        </p:nvSpPr>
        <p:spPr>
          <a:xfrm>
            <a:off x="755831" y="3858176"/>
            <a:ext cx="1050368" cy="107922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G</a:t>
            </a:r>
          </a:p>
        </p:txBody>
      </p:sp>
      <p:sp>
        <p:nvSpPr>
          <p:cNvPr id="123" name="Rectangle 122">
            <a:extLst>
              <a:ext uri="{FF2B5EF4-FFF2-40B4-BE49-F238E27FC236}">
                <a16:creationId xmlns:a16="http://schemas.microsoft.com/office/drawing/2014/main" id="{64D3B4F0-3A27-480A-9F3B-4EE3C9084A00}"/>
              </a:ext>
            </a:extLst>
          </p:cNvPr>
          <p:cNvSpPr/>
          <p:nvPr/>
        </p:nvSpPr>
        <p:spPr>
          <a:xfrm>
            <a:off x="725935" y="5210143"/>
            <a:ext cx="1434538" cy="86773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flipV="1">
            <a:off x="999949" y="5095318"/>
            <a:ext cx="1058373" cy="790449"/>
          </a:xfrm>
          <a:prstGeom prst="line">
            <a:avLst/>
          </a:prstGeom>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30"/>
          <a:stretch>
            <a:fillRect/>
          </a:stretch>
        </p:blipFill>
        <p:spPr>
          <a:xfrm>
            <a:off x="1396407" y="5602677"/>
            <a:ext cx="990476" cy="1142857"/>
          </a:xfrm>
          <a:prstGeom prst="rect">
            <a:avLst/>
          </a:prstGeom>
        </p:spPr>
      </p:pic>
      <p:pic>
        <p:nvPicPr>
          <p:cNvPr id="128" name="Picture 127"/>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381077" y="5825208"/>
            <a:ext cx="499276" cy="427012"/>
          </a:xfrm>
          <a:prstGeom prst="rect">
            <a:avLst/>
          </a:prstGeom>
        </p:spPr>
      </p:pic>
      <p:pic>
        <p:nvPicPr>
          <p:cNvPr id="129" name="Picture 128"/>
          <p:cNvPicPr>
            <a:picLocks noChangeAspect="1"/>
          </p:cNvPicPr>
          <p:nvPr/>
        </p:nvPicPr>
        <p:blipFill>
          <a:blip r:embed="rId32" cstate="hqprint">
            <a:extLst>
              <a:ext uri="{28A0092B-C50C-407E-A947-70E740481C1C}">
                <a14:useLocalDpi xmlns:a14="http://schemas.microsoft.com/office/drawing/2010/main" val="0"/>
              </a:ext>
            </a:extLst>
          </a:blip>
          <a:stretch>
            <a:fillRect/>
          </a:stretch>
        </p:blipFill>
        <p:spPr>
          <a:xfrm>
            <a:off x="2296476" y="5779095"/>
            <a:ext cx="345529" cy="519238"/>
          </a:xfrm>
          <a:prstGeom prst="rect">
            <a:avLst/>
          </a:prstGeom>
        </p:spPr>
      </p:pic>
      <p:sp>
        <p:nvSpPr>
          <p:cNvPr id="130" name="TextBox 129"/>
          <p:cNvSpPr txBox="1"/>
          <p:nvPr/>
        </p:nvSpPr>
        <p:spPr>
          <a:xfrm>
            <a:off x="1794592" y="5535787"/>
            <a:ext cx="1030154" cy="369332"/>
          </a:xfrm>
          <a:prstGeom prst="rect">
            <a:avLst/>
          </a:prstGeom>
          <a:noFill/>
        </p:spPr>
        <p:txBody>
          <a:bodyPr wrap="none" rtlCol="0">
            <a:spAutoFit/>
          </a:bodyPr>
          <a:lstStyle/>
          <a:p>
            <a:r>
              <a:rPr lang="en-US" dirty="0"/>
              <a:t>JFK(</a:t>
            </a:r>
            <a:r>
              <a:rPr lang="en-US" strike="sngStrike" dirty="0" err="1"/>
              <a:t>jana</a:t>
            </a:r>
            <a:r>
              <a:rPr lang="en-US" dirty="0"/>
              <a:t>)</a:t>
            </a:r>
          </a:p>
        </p:txBody>
      </p:sp>
      <p:sp>
        <p:nvSpPr>
          <p:cNvPr id="133" name="Rectangle 132">
            <a:extLst>
              <a:ext uri="{FF2B5EF4-FFF2-40B4-BE49-F238E27FC236}">
                <a16:creationId xmlns:a16="http://schemas.microsoft.com/office/drawing/2014/main" id="{64D3B4F0-3A27-480A-9F3B-4EE3C9084A00}"/>
              </a:ext>
            </a:extLst>
          </p:cNvPr>
          <p:cNvSpPr/>
          <p:nvPr/>
        </p:nvSpPr>
        <p:spPr>
          <a:xfrm>
            <a:off x="693824" y="5263293"/>
            <a:ext cx="2069514" cy="1497893"/>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p:cNvCxnSpPr/>
          <p:nvPr/>
        </p:nvCxnSpPr>
        <p:spPr>
          <a:xfrm>
            <a:off x="967838" y="5938918"/>
            <a:ext cx="1526845" cy="574028"/>
          </a:xfrm>
          <a:prstGeom prst="line">
            <a:avLst/>
          </a:prstGeom>
        </p:spPr>
        <p:style>
          <a:lnRef idx="1">
            <a:schemeClr val="accent1"/>
          </a:lnRef>
          <a:fillRef idx="0">
            <a:schemeClr val="accent1"/>
          </a:fillRef>
          <a:effectRef idx="0">
            <a:schemeClr val="accent1"/>
          </a:effectRef>
          <a:fontRef idx="minor">
            <a:schemeClr val="tx1"/>
          </a:fontRef>
        </p:style>
      </p:cxnSp>
      <p:sp>
        <p:nvSpPr>
          <p:cNvPr id="136" name="Rectangle 135"/>
          <p:cNvSpPr/>
          <p:nvPr/>
        </p:nvSpPr>
        <p:spPr>
          <a:xfrm>
            <a:off x="1695673" y="5178540"/>
            <a:ext cx="941283" cy="369332"/>
          </a:xfrm>
          <a:prstGeom prst="rect">
            <a:avLst/>
          </a:prstGeom>
        </p:spPr>
        <p:txBody>
          <a:bodyPr wrap="none">
            <a:spAutoFit/>
          </a:bodyPr>
          <a:lstStyle/>
          <a:p>
            <a:r>
              <a:rPr lang="en-US" b="1" dirty="0"/>
              <a:t>JFK(UN)</a:t>
            </a:r>
          </a:p>
        </p:txBody>
      </p:sp>
      <p:pic>
        <p:nvPicPr>
          <p:cNvPr id="137" name="Picture 136"/>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48338" y="5459793"/>
            <a:ext cx="1977016" cy="988508"/>
          </a:xfrm>
          <a:prstGeom prst="rect">
            <a:avLst/>
          </a:prstGeom>
        </p:spPr>
      </p:pic>
      <p:sp>
        <p:nvSpPr>
          <p:cNvPr id="139" name="Right Arrow 138"/>
          <p:cNvSpPr/>
          <p:nvPr/>
        </p:nvSpPr>
        <p:spPr>
          <a:xfrm>
            <a:off x="2837969" y="5573570"/>
            <a:ext cx="4639963" cy="3092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8" name="Picture 137"/>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3043393" y="5566288"/>
            <a:ext cx="560951" cy="373287"/>
          </a:xfrm>
          <a:prstGeom prst="rect">
            <a:avLst/>
          </a:prstGeom>
        </p:spPr>
      </p:pic>
      <p:sp>
        <p:nvSpPr>
          <p:cNvPr id="140" name="Rectangle 139">
            <a:extLst>
              <a:ext uri="{FF2B5EF4-FFF2-40B4-BE49-F238E27FC236}">
                <a16:creationId xmlns:a16="http://schemas.microsoft.com/office/drawing/2014/main" id="{64D3B4F0-3A27-480A-9F3B-4EE3C9084A00}"/>
              </a:ext>
            </a:extLst>
          </p:cNvPr>
          <p:cNvSpPr/>
          <p:nvPr/>
        </p:nvSpPr>
        <p:spPr>
          <a:xfrm>
            <a:off x="3055201" y="5582530"/>
            <a:ext cx="514952" cy="3831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1" name="Picture 140"/>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3709069" y="5576567"/>
            <a:ext cx="476277" cy="266715"/>
          </a:xfrm>
          <a:prstGeom prst="rect">
            <a:avLst/>
          </a:prstGeom>
        </p:spPr>
      </p:pic>
      <p:sp>
        <p:nvSpPr>
          <p:cNvPr id="142" name="Rectangle 141">
            <a:extLst>
              <a:ext uri="{FF2B5EF4-FFF2-40B4-BE49-F238E27FC236}">
                <a16:creationId xmlns:a16="http://schemas.microsoft.com/office/drawing/2014/main" id="{64D3B4F0-3A27-480A-9F3B-4EE3C9084A00}"/>
              </a:ext>
            </a:extLst>
          </p:cNvPr>
          <p:cNvSpPr/>
          <p:nvPr/>
        </p:nvSpPr>
        <p:spPr>
          <a:xfrm>
            <a:off x="3680268" y="5529047"/>
            <a:ext cx="514952" cy="383127"/>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4" name="Straight Connector 143"/>
          <p:cNvCxnSpPr/>
          <p:nvPr/>
        </p:nvCxnSpPr>
        <p:spPr>
          <a:xfrm flipV="1">
            <a:off x="2955775" y="5483609"/>
            <a:ext cx="724493" cy="63423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0849646" y="3199462"/>
            <a:ext cx="987771" cy="461665"/>
          </a:xfrm>
          <a:prstGeom prst="rect">
            <a:avLst/>
          </a:prstGeom>
          <a:noFill/>
        </p:spPr>
        <p:txBody>
          <a:bodyPr wrap="none" rtlCol="0">
            <a:spAutoFit/>
          </a:bodyPr>
          <a:lstStyle/>
          <a:p>
            <a:r>
              <a:rPr lang="en-US" sz="800" b="1" dirty="0"/>
              <a:t>LEVEL: </a:t>
            </a:r>
            <a:r>
              <a:rPr lang="en-US" sz="800" dirty="0"/>
              <a:t>AUSCHWITZ</a:t>
            </a:r>
          </a:p>
          <a:p>
            <a:r>
              <a:rPr lang="en-US" sz="800" strike="sngStrike" dirty="0" err="1"/>
              <a:t>Iforget</a:t>
            </a:r>
            <a:endParaRPr lang="en-US" sz="800" strike="sngStrike" dirty="0"/>
          </a:p>
          <a:p>
            <a:r>
              <a:rPr lang="en-US" sz="800" strike="sngStrike" dirty="0"/>
              <a:t>Hard-to-</a:t>
            </a:r>
            <a:r>
              <a:rPr lang="en-US" sz="800" strike="sngStrike" dirty="0" err="1"/>
              <a:t>docuemnt</a:t>
            </a:r>
            <a:endParaRPr lang="en-US" sz="800" strike="sngStrike" dirty="0"/>
          </a:p>
        </p:txBody>
      </p:sp>
      <p:cxnSp>
        <p:nvCxnSpPr>
          <p:cNvPr id="147" name="Straight Connector 146"/>
          <p:cNvCxnSpPr/>
          <p:nvPr/>
        </p:nvCxnSpPr>
        <p:spPr>
          <a:xfrm flipV="1">
            <a:off x="1794592" y="2175641"/>
            <a:ext cx="592291" cy="30157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flipV="1">
            <a:off x="1899802" y="3741472"/>
            <a:ext cx="325148" cy="257177"/>
          </a:xfrm>
          <a:prstGeom prst="line">
            <a:avLst/>
          </a:prstGeom>
        </p:spPr>
        <p:style>
          <a:lnRef idx="1">
            <a:schemeClr val="accent1"/>
          </a:lnRef>
          <a:fillRef idx="0">
            <a:schemeClr val="accent1"/>
          </a:fillRef>
          <a:effectRef idx="0">
            <a:schemeClr val="accent1"/>
          </a:effectRef>
          <a:fontRef idx="minor">
            <a:schemeClr val="tx1"/>
          </a:fontRef>
        </p:style>
      </p:cxnSp>
      <p:sp>
        <p:nvSpPr>
          <p:cNvPr id="150" name="Rectangle 149">
            <a:extLst>
              <a:ext uri="{FF2B5EF4-FFF2-40B4-BE49-F238E27FC236}">
                <a16:creationId xmlns:a16="http://schemas.microsoft.com/office/drawing/2014/main" id="{64D3B4F0-3A27-480A-9F3B-4EE3C9084A00}"/>
              </a:ext>
            </a:extLst>
          </p:cNvPr>
          <p:cNvSpPr/>
          <p:nvPr/>
        </p:nvSpPr>
        <p:spPr>
          <a:xfrm>
            <a:off x="363314" y="3777890"/>
            <a:ext cx="1915220" cy="12147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a:extLst>
              <a:ext uri="{FF2B5EF4-FFF2-40B4-BE49-F238E27FC236}">
                <a16:creationId xmlns:a16="http://schemas.microsoft.com/office/drawing/2014/main" id="{64D3B4F0-3A27-480A-9F3B-4EE3C9084A00}"/>
              </a:ext>
            </a:extLst>
          </p:cNvPr>
          <p:cNvSpPr/>
          <p:nvPr/>
        </p:nvSpPr>
        <p:spPr>
          <a:xfrm>
            <a:off x="410403" y="2291620"/>
            <a:ext cx="1915220" cy="1214715"/>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TextBox 153"/>
          <p:cNvSpPr txBox="1"/>
          <p:nvPr/>
        </p:nvSpPr>
        <p:spPr>
          <a:xfrm>
            <a:off x="935008" y="2454376"/>
            <a:ext cx="920445" cy="1015663"/>
          </a:xfrm>
          <a:prstGeom prst="rect">
            <a:avLst/>
          </a:prstGeom>
          <a:solidFill>
            <a:srgbClr val="FF0000"/>
          </a:solidFill>
        </p:spPr>
        <p:txBody>
          <a:bodyPr wrap="none" rtlCol="0">
            <a:spAutoFit/>
          </a:bodyPr>
          <a:lstStyle/>
          <a:p>
            <a:r>
              <a:rPr lang="en-US" sz="6000" dirty="0">
                <a:solidFill>
                  <a:schemeClr val="bg1"/>
                </a:solidFill>
              </a:rPr>
              <a:t>!G</a:t>
            </a:r>
          </a:p>
        </p:txBody>
      </p:sp>
      <p:sp>
        <p:nvSpPr>
          <p:cNvPr id="155" name="TextBox 154"/>
          <p:cNvSpPr txBox="1"/>
          <p:nvPr/>
        </p:nvSpPr>
        <p:spPr>
          <a:xfrm>
            <a:off x="959771" y="3794476"/>
            <a:ext cx="887653" cy="1015663"/>
          </a:xfrm>
          <a:prstGeom prst="rect">
            <a:avLst/>
          </a:prstGeom>
          <a:solidFill>
            <a:srgbClr val="FF0000"/>
          </a:solidFill>
        </p:spPr>
        <p:txBody>
          <a:bodyPr wrap="square" rtlCol="0">
            <a:spAutoFit/>
          </a:bodyPr>
          <a:lstStyle/>
          <a:p>
            <a:r>
              <a:rPr lang="en-US" sz="6000" dirty="0">
                <a:solidFill>
                  <a:schemeClr val="bg1"/>
                </a:solidFill>
              </a:rPr>
              <a:t>G</a:t>
            </a:r>
          </a:p>
        </p:txBody>
      </p:sp>
      <p:sp>
        <p:nvSpPr>
          <p:cNvPr id="156" name="TextBox 155"/>
          <p:cNvSpPr txBox="1"/>
          <p:nvPr/>
        </p:nvSpPr>
        <p:spPr>
          <a:xfrm>
            <a:off x="1242176" y="1536039"/>
            <a:ext cx="10101355" cy="1015663"/>
          </a:xfrm>
          <a:prstGeom prst="rect">
            <a:avLst/>
          </a:prstGeom>
          <a:noFill/>
        </p:spPr>
        <p:txBody>
          <a:bodyPr wrap="none" rtlCol="0">
            <a:spAutoFit/>
          </a:bodyPr>
          <a:lstStyle/>
          <a:p>
            <a:r>
              <a:rPr lang="en-US" sz="6000" dirty="0"/>
              <a:t>ATOMICLOCK(§</a:t>
            </a:r>
            <a:r>
              <a:rPr lang="en-US" sz="6000" dirty="0" err="1"/>
              <a:t>RAPE.</a:t>
            </a:r>
            <a:r>
              <a:rPr lang="en-US" sz="6000" strike="sngStrike" dirty="0" err="1"/>
              <a:t>subjumed</a:t>
            </a:r>
            <a:r>
              <a:rPr lang="en-US" sz="6000" dirty="0"/>
              <a:t>)</a:t>
            </a:r>
          </a:p>
        </p:txBody>
      </p:sp>
      <p:pic>
        <p:nvPicPr>
          <p:cNvPr id="30" name="Picture 29"/>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579406" y="977348"/>
            <a:ext cx="3910304" cy="1611045"/>
          </a:xfrm>
          <a:prstGeom prst="rect">
            <a:avLst/>
          </a:prstGeom>
        </p:spPr>
      </p:pic>
      <p:sp>
        <p:nvSpPr>
          <p:cNvPr id="157" name="TextBox 156"/>
          <p:cNvSpPr txBox="1"/>
          <p:nvPr/>
        </p:nvSpPr>
        <p:spPr>
          <a:xfrm>
            <a:off x="1001052" y="3202402"/>
            <a:ext cx="833883" cy="215444"/>
          </a:xfrm>
          <a:prstGeom prst="rect">
            <a:avLst/>
          </a:prstGeom>
          <a:noFill/>
        </p:spPr>
        <p:txBody>
          <a:bodyPr wrap="none" rtlCol="0">
            <a:spAutoFit/>
          </a:bodyPr>
          <a:lstStyle/>
          <a:p>
            <a:r>
              <a:rPr lang="en-US" sz="800" dirty="0"/>
              <a:t>♥.LACE&amp;KATHY</a:t>
            </a:r>
          </a:p>
        </p:txBody>
      </p:sp>
      <p:sp>
        <p:nvSpPr>
          <p:cNvPr id="158" name="TextBox 157"/>
          <p:cNvSpPr txBox="1"/>
          <p:nvPr/>
        </p:nvSpPr>
        <p:spPr>
          <a:xfrm>
            <a:off x="980393" y="4606344"/>
            <a:ext cx="833883" cy="215444"/>
          </a:xfrm>
          <a:prstGeom prst="rect">
            <a:avLst/>
          </a:prstGeom>
          <a:noFill/>
        </p:spPr>
        <p:txBody>
          <a:bodyPr wrap="none" rtlCol="0">
            <a:spAutoFit/>
          </a:bodyPr>
          <a:lstStyle/>
          <a:p>
            <a:r>
              <a:rPr lang="en-US" sz="800" dirty="0"/>
              <a:t>♥.LACE&amp;KATHY</a:t>
            </a:r>
          </a:p>
        </p:txBody>
      </p:sp>
    </p:spTree>
    <p:extLst>
      <p:ext uri="{BB962C8B-B14F-4D97-AF65-F5344CB8AC3E}">
        <p14:creationId xmlns:p14="http://schemas.microsoft.com/office/powerpoint/2010/main" val="3103590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5596280" y="5895859"/>
            <a:ext cx="232302" cy="15482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2839" y="2275084"/>
            <a:ext cx="1711290" cy="171129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6455" y="2275084"/>
            <a:ext cx="2284660" cy="1711290"/>
          </a:xfrm>
          <a:prstGeom prst="rect">
            <a:avLst/>
          </a:prstGeom>
        </p:spPr>
      </p:pic>
      <p:sp>
        <p:nvSpPr>
          <p:cNvPr id="6" name="Rectangle 5"/>
          <p:cNvSpPr/>
          <p:nvPr/>
        </p:nvSpPr>
        <p:spPr>
          <a:xfrm>
            <a:off x="220102" y="1544513"/>
            <a:ext cx="1002522" cy="39946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a:t>
            </a:r>
          </a:p>
        </p:txBody>
      </p:sp>
      <p:sp>
        <p:nvSpPr>
          <p:cNvPr id="7" name="TextBox 6"/>
          <p:cNvSpPr txBox="1"/>
          <p:nvPr/>
        </p:nvSpPr>
        <p:spPr>
          <a:xfrm>
            <a:off x="1286181" y="1554352"/>
            <a:ext cx="2703561" cy="400110"/>
          </a:xfrm>
          <a:prstGeom prst="rect">
            <a:avLst/>
          </a:prstGeom>
          <a:noFill/>
        </p:spPr>
        <p:txBody>
          <a:bodyPr wrap="none" rtlCol="0">
            <a:spAutoFit/>
          </a:bodyPr>
          <a:lstStyle/>
          <a:p>
            <a:r>
              <a:rPr lang="en-US" sz="2000" strike="sngStrike" dirty="0"/>
              <a:t>Architecture Complexity</a:t>
            </a:r>
          </a:p>
        </p:txBody>
      </p:sp>
      <p:sp>
        <p:nvSpPr>
          <p:cNvPr id="8" name="Rectangle 7">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sp>
        <p:nvSpPr>
          <p:cNvPr id="10" name="TextBox 9"/>
          <p:cNvSpPr txBox="1"/>
          <p:nvPr/>
        </p:nvSpPr>
        <p:spPr>
          <a:xfrm>
            <a:off x="3667874" y="2578813"/>
            <a:ext cx="2318263" cy="369332"/>
          </a:xfrm>
          <a:prstGeom prst="rect">
            <a:avLst/>
          </a:prstGeom>
          <a:noFill/>
        </p:spPr>
        <p:txBody>
          <a:bodyPr wrap="none" rtlCol="0">
            <a:spAutoFit/>
          </a:bodyPr>
          <a:lstStyle/>
          <a:p>
            <a:r>
              <a:rPr lang="en-US" sz="800" strike="sngStrike" dirty="0"/>
              <a:t>Backup </a:t>
            </a:r>
            <a:r>
              <a:rPr lang="en-US" dirty="0"/>
              <a:t>subway</a:t>
            </a:r>
            <a:r>
              <a:rPr lang="en-US" sz="800" strike="sngStrike" dirty="0"/>
              <a:t>(</a:t>
            </a:r>
            <a:r>
              <a:rPr lang="en-US" sz="800" strike="sngStrike" dirty="0" err="1"/>
              <a:t>ddr</a:t>
            </a:r>
            <a:r>
              <a:rPr lang="en-US" sz="800" strike="sngStrike" dirty="0"/>
              <a:t> unknown copy name)</a:t>
            </a:r>
          </a:p>
        </p:txBody>
      </p:sp>
      <p:sp>
        <p:nvSpPr>
          <p:cNvPr id="11" name="TextBox 10"/>
          <p:cNvSpPr txBox="1"/>
          <p:nvPr/>
        </p:nvSpPr>
        <p:spPr>
          <a:xfrm>
            <a:off x="2934129" y="1903069"/>
            <a:ext cx="1225015" cy="369332"/>
          </a:xfrm>
          <a:prstGeom prst="rect">
            <a:avLst/>
          </a:prstGeom>
          <a:noFill/>
        </p:spPr>
        <p:txBody>
          <a:bodyPr wrap="none" rtlCol="0">
            <a:spAutoFit/>
          </a:bodyPr>
          <a:lstStyle/>
          <a:p>
            <a:r>
              <a:rPr lang="en-US" dirty="0"/>
              <a:t>JFK(</a:t>
            </a:r>
            <a:r>
              <a:rPr lang="en-US" sz="800" strike="sngStrike" dirty="0" err="1"/>
              <a:t>jacklin,ddr</a:t>
            </a:r>
            <a:r>
              <a:rPr lang="en-US" sz="800" strike="sngStrike" dirty="0"/>
              <a:t> spy</a:t>
            </a:r>
            <a:r>
              <a:rPr lang="en-US" dirty="0"/>
              <a:t>)</a:t>
            </a:r>
          </a:p>
        </p:txBody>
      </p:sp>
      <p:sp>
        <p:nvSpPr>
          <p:cNvPr id="12" name="TextBox 11"/>
          <p:cNvSpPr txBox="1"/>
          <p:nvPr/>
        </p:nvSpPr>
        <p:spPr>
          <a:xfrm>
            <a:off x="92467" y="896103"/>
            <a:ext cx="7407605" cy="707886"/>
          </a:xfrm>
          <a:prstGeom prst="rect">
            <a:avLst/>
          </a:prstGeom>
          <a:noFill/>
        </p:spPr>
        <p:txBody>
          <a:bodyPr wrap="none" rtlCol="0">
            <a:spAutoFit/>
          </a:bodyPr>
          <a:lstStyle/>
          <a:p>
            <a:r>
              <a:rPr lang="en-US" sz="4000" dirty="0"/>
              <a:t>41.WWI.CONSTITON.VIOLANTIONS</a:t>
            </a:r>
          </a:p>
        </p:txBody>
      </p:sp>
      <p:sp>
        <p:nvSpPr>
          <p:cNvPr id="13" name="Rectangle 12"/>
          <p:cNvSpPr/>
          <p:nvPr/>
        </p:nvSpPr>
        <p:spPr>
          <a:xfrm>
            <a:off x="220102" y="1544513"/>
            <a:ext cx="1002522" cy="39946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a:t>
            </a:r>
          </a:p>
        </p:txBody>
      </p:sp>
      <p:sp>
        <p:nvSpPr>
          <p:cNvPr id="14" name="TextBox 13"/>
          <p:cNvSpPr txBox="1"/>
          <p:nvPr/>
        </p:nvSpPr>
        <p:spPr>
          <a:xfrm>
            <a:off x="1286181" y="1554352"/>
            <a:ext cx="2703561" cy="400110"/>
          </a:xfrm>
          <a:prstGeom prst="rect">
            <a:avLst/>
          </a:prstGeom>
          <a:noFill/>
        </p:spPr>
        <p:txBody>
          <a:bodyPr wrap="none" rtlCol="0">
            <a:spAutoFit/>
          </a:bodyPr>
          <a:lstStyle/>
          <a:p>
            <a:r>
              <a:rPr lang="en-US" sz="2000" strike="sngStrike" dirty="0"/>
              <a:t>Architecture Complexity</a:t>
            </a:r>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35748" y="1094000"/>
            <a:ext cx="3910304" cy="1611045"/>
          </a:xfrm>
          <a:prstGeom prst="rect">
            <a:avLst/>
          </a:prstGeom>
        </p:spPr>
      </p:pic>
      <p:sp>
        <p:nvSpPr>
          <p:cNvPr id="16" name="Rectangle 15"/>
          <p:cNvSpPr/>
          <p:nvPr/>
        </p:nvSpPr>
        <p:spPr>
          <a:xfrm>
            <a:off x="11250202" y="939236"/>
            <a:ext cx="941798" cy="6647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a:t>
            </a:r>
          </a:p>
        </p:txBody>
      </p:sp>
      <p:sp>
        <p:nvSpPr>
          <p:cNvPr id="17" name="Rectangle 16">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8" name="Rectangle 17">
            <a:extLst>
              <a:ext uri="{FF2B5EF4-FFF2-40B4-BE49-F238E27FC236}">
                <a16:creationId xmlns:a16="http://schemas.microsoft.com/office/drawing/2014/main" id="{277FA34A-B404-47BC-8A8A-E7863A66DC3C}"/>
              </a:ext>
            </a:extLst>
          </p:cNvPr>
          <p:cNvSpPr/>
          <p:nvPr/>
        </p:nvSpPr>
        <p:spPr>
          <a:xfrm>
            <a:off x="1218688" y="2292547"/>
            <a:ext cx="1759519" cy="1659114"/>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77FA34A-B404-47BC-8A8A-E7863A66DC3C}"/>
              </a:ext>
            </a:extLst>
          </p:cNvPr>
          <p:cNvSpPr/>
          <p:nvPr/>
        </p:nvSpPr>
        <p:spPr>
          <a:xfrm>
            <a:off x="3116735" y="2234792"/>
            <a:ext cx="2595696" cy="175158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19244" y="2234283"/>
            <a:ext cx="876300" cy="876300"/>
          </a:xfrm>
          <a:prstGeom prst="rect">
            <a:avLst/>
          </a:prstGeom>
        </p:spPr>
      </p:pic>
      <p:sp>
        <p:nvSpPr>
          <p:cNvPr id="21" name="TextBox 20"/>
          <p:cNvSpPr txBox="1"/>
          <p:nvPr/>
        </p:nvSpPr>
        <p:spPr>
          <a:xfrm>
            <a:off x="3437798" y="3066375"/>
            <a:ext cx="2654777" cy="369332"/>
          </a:xfrm>
          <a:prstGeom prst="rect">
            <a:avLst/>
          </a:prstGeom>
          <a:noFill/>
        </p:spPr>
        <p:txBody>
          <a:bodyPr wrap="square" rtlCol="0">
            <a:spAutoFit/>
          </a:bodyPr>
          <a:lstStyle/>
          <a:p>
            <a:r>
              <a:rPr lang="en-US" b="1" dirty="0"/>
              <a:t>IMPORT </a:t>
            </a:r>
            <a:r>
              <a:rPr lang="en-US" strike="sngStrike" dirty="0"/>
              <a:t>GORBAVE</a:t>
            </a:r>
          </a:p>
        </p:txBody>
      </p:sp>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7549" y="2285572"/>
            <a:ext cx="876300" cy="876300"/>
          </a:xfrm>
          <a:prstGeom prst="rect">
            <a:avLst/>
          </a:prstGeom>
        </p:spPr>
      </p:pic>
      <p:cxnSp>
        <p:nvCxnSpPr>
          <p:cNvPr id="24" name="Straight Connector 23"/>
          <p:cNvCxnSpPr/>
          <p:nvPr/>
        </p:nvCxnSpPr>
        <p:spPr>
          <a:xfrm flipV="1">
            <a:off x="1493418" y="2292547"/>
            <a:ext cx="1440711" cy="11081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4359653" y="2234283"/>
            <a:ext cx="1362805" cy="832092"/>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77FA34A-B404-47BC-8A8A-E7863A66DC3C}"/>
              </a:ext>
            </a:extLst>
          </p:cNvPr>
          <p:cNvSpPr/>
          <p:nvPr/>
        </p:nvSpPr>
        <p:spPr>
          <a:xfrm>
            <a:off x="3090528" y="2234283"/>
            <a:ext cx="2595696" cy="175158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77FA34A-B404-47BC-8A8A-E7863A66DC3C}"/>
              </a:ext>
            </a:extLst>
          </p:cNvPr>
          <p:cNvSpPr/>
          <p:nvPr/>
        </p:nvSpPr>
        <p:spPr>
          <a:xfrm>
            <a:off x="1203488" y="2285572"/>
            <a:ext cx="1774719" cy="1751582"/>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Cube 26"/>
          <p:cNvSpPr/>
          <p:nvPr/>
        </p:nvSpPr>
        <p:spPr>
          <a:xfrm>
            <a:off x="220102" y="2414882"/>
            <a:ext cx="1382491" cy="69570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a:p>
            <a:pPr algn="ctr"/>
            <a:r>
              <a:rPr lang="en-US" sz="800" strike="sngStrike" dirty="0"/>
              <a:t>(</a:t>
            </a:r>
            <a:r>
              <a:rPr lang="en-US" sz="800" strike="sngStrike" dirty="0" err="1"/>
              <a:t>britta</a:t>
            </a:r>
            <a:r>
              <a:rPr lang="en-US" sz="800" strike="sngStrike" dirty="0"/>
              <a:t>)</a:t>
            </a:r>
          </a:p>
        </p:txBody>
      </p:sp>
      <p:sp>
        <p:nvSpPr>
          <p:cNvPr id="30" name="TextBox 29"/>
          <p:cNvSpPr txBox="1"/>
          <p:nvPr/>
        </p:nvSpPr>
        <p:spPr>
          <a:xfrm>
            <a:off x="1286181" y="3318804"/>
            <a:ext cx="4461542" cy="369332"/>
          </a:xfrm>
          <a:prstGeom prst="rect">
            <a:avLst/>
          </a:prstGeom>
          <a:noFill/>
        </p:spPr>
        <p:txBody>
          <a:bodyPr wrap="none" rtlCol="0">
            <a:spAutoFit/>
          </a:bodyPr>
          <a:lstStyle/>
          <a:p>
            <a:r>
              <a:rPr lang="en-US" dirty="0"/>
              <a:t>HOCME:JOBS:KOCHMENA made in </a:t>
            </a:r>
            <a:r>
              <a:rPr lang="en-US" dirty="0" err="1"/>
              <a:t>sacrameto</a:t>
            </a:r>
            <a:endParaRPr lang="en-US" dirty="0"/>
          </a:p>
        </p:txBody>
      </p:sp>
      <p:pic>
        <p:nvPicPr>
          <p:cNvPr id="31" name="Picture 30"/>
          <p:cNvPicPr>
            <a:picLocks noChangeAspect="1"/>
          </p:cNvPicPr>
          <p:nvPr/>
        </p:nvPicPr>
        <p:blipFill>
          <a:blip r:embed="rId7"/>
          <a:stretch>
            <a:fillRect/>
          </a:stretch>
        </p:blipFill>
        <p:spPr>
          <a:xfrm>
            <a:off x="2213773" y="1996761"/>
            <a:ext cx="3417320" cy="2143724"/>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03511" y="4378752"/>
            <a:ext cx="2143125" cy="2143125"/>
          </a:xfrm>
          <a:prstGeom prst="rect">
            <a:avLst/>
          </a:prstGeom>
        </p:spPr>
      </p:pic>
      <p:pic>
        <p:nvPicPr>
          <p:cNvPr id="33" name="Picture 32"/>
          <p:cNvPicPr>
            <a:picLocks noChangeAspect="1"/>
          </p:cNvPicPr>
          <p:nvPr/>
        </p:nvPicPr>
        <p:blipFill>
          <a:blip r:embed="rId9"/>
          <a:stretch>
            <a:fillRect/>
          </a:stretch>
        </p:blipFill>
        <p:spPr>
          <a:xfrm>
            <a:off x="3796269" y="4572969"/>
            <a:ext cx="4921106" cy="1744296"/>
          </a:xfrm>
          <a:prstGeom prst="rect">
            <a:avLst/>
          </a:prstGeom>
        </p:spPr>
      </p:pic>
      <p:pic>
        <p:nvPicPr>
          <p:cNvPr id="34" name="Picture 33"/>
          <p:cNvPicPr>
            <a:picLocks noChangeAspect="1"/>
          </p:cNvPicPr>
          <p:nvPr/>
        </p:nvPicPr>
        <p:blipFill>
          <a:blip r:embed="rId10"/>
          <a:stretch>
            <a:fillRect/>
          </a:stretch>
        </p:blipFill>
        <p:spPr>
          <a:xfrm>
            <a:off x="9082811" y="4446694"/>
            <a:ext cx="2638290" cy="1996845"/>
          </a:xfrm>
          <a:prstGeom prst="rect">
            <a:avLst/>
          </a:prstGeom>
        </p:spPr>
      </p:pic>
      <p:cxnSp>
        <p:nvCxnSpPr>
          <p:cNvPr id="36" name="Straight Arrow Connector 35"/>
          <p:cNvCxnSpPr>
            <a:stCxn id="34" idx="1"/>
          </p:cNvCxnSpPr>
          <p:nvPr/>
        </p:nvCxnSpPr>
        <p:spPr>
          <a:xfrm flipH="1">
            <a:off x="5695544" y="5445117"/>
            <a:ext cx="3387267" cy="44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08225" y="4140485"/>
            <a:ext cx="11412876" cy="30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077549" y="2414882"/>
            <a:ext cx="444934" cy="3703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673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67495F-73C8-42F0-AB33-9C7D6111EBE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58328586-82D1-4D33-9475-CD67206619C5}"/>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a:extLst>
              <a:ext uri="{FF2B5EF4-FFF2-40B4-BE49-F238E27FC236}">
                <a16:creationId xmlns:a16="http://schemas.microsoft.com/office/drawing/2014/main" id="{3DD5A159-062D-4C9B-BF00-76AC0479D0EA}"/>
              </a:ext>
            </a:extLst>
          </p:cNvPr>
          <p:cNvSpPr/>
          <p:nvPr/>
        </p:nvSpPr>
        <p:spPr>
          <a:xfrm>
            <a:off x="0" y="749300"/>
            <a:ext cx="12192000" cy="101600"/>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Sleeping outside</a:t>
            </a:r>
          </a:p>
        </p:txBody>
      </p:sp>
      <p:pic>
        <p:nvPicPr>
          <p:cNvPr id="7" name="Picture 6"/>
          <p:cNvPicPr>
            <a:picLocks noChangeAspect="1"/>
          </p:cNvPicPr>
          <p:nvPr/>
        </p:nvPicPr>
        <p:blipFill>
          <a:blip r:embed="rId2"/>
          <a:stretch>
            <a:fillRect/>
          </a:stretch>
        </p:blipFill>
        <p:spPr>
          <a:xfrm>
            <a:off x="1225727" y="2565301"/>
            <a:ext cx="2000050" cy="3075548"/>
          </a:xfrm>
          <a:prstGeom prst="rect">
            <a:avLst/>
          </a:prstGeom>
        </p:spPr>
      </p:pic>
      <p:sp>
        <p:nvSpPr>
          <p:cNvPr id="8" name="TextBox 7"/>
          <p:cNvSpPr txBox="1"/>
          <p:nvPr/>
        </p:nvSpPr>
        <p:spPr>
          <a:xfrm>
            <a:off x="1732115" y="1041527"/>
            <a:ext cx="5082361" cy="584775"/>
          </a:xfrm>
          <a:prstGeom prst="rect">
            <a:avLst/>
          </a:prstGeom>
          <a:solidFill>
            <a:srgbClr val="FF0000"/>
          </a:solidFill>
        </p:spPr>
        <p:txBody>
          <a:bodyPr wrap="square" rtlCol="0">
            <a:spAutoFit/>
          </a:bodyPr>
          <a:lstStyle/>
          <a:p>
            <a:r>
              <a:rPr lang="en-US" sz="3200" dirty="0">
                <a:solidFill>
                  <a:schemeClr val="bg1"/>
                </a:solidFill>
              </a:rPr>
              <a:t>PROGARM AND PROJECTS</a:t>
            </a:r>
          </a:p>
        </p:txBody>
      </p:sp>
      <p:sp>
        <p:nvSpPr>
          <p:cNvPr id="9" name="TextBox 8"/>
          <p:cNvSpPr txBox="1"/>
          <p:nvPr/>
        </p:nvSpPr>
        <p:spPr>
          <a:xfrm>
            <a:off x="6973824" y="950839"/>
            <a:ext cx="4261295" cy="769441"/>
          </a:xfrm>
          <a:prstGeom prst="rect">
            <a:avLst/>
          </a:prstGeom>
          <a:noFill/>
        </p:spPr>
        <p:txBody>
          <a:bodyPr wrap="none" rtlCol="0">
            <a:spAutoFit/>
          </a:bodyPr>
          <a:lstStyle/>
          <a:p>
            <a:r>
              <a:rPr lang="en-US" sz="4400" dirty="0"/>
              <a:t>PENTAGON.EMEA</a:t>
            </a:r>
          </a:p>
        </p:txBody>
      </p:sp>
      <p:pic>
        <p:nvPicPr>
          <p:cNvPr id="10" name="Picture 9">
            <a:extLst>
              <a:ext uri="{FF2B5EF4-FFF2-40B4-BE49-F238E27FC236}">
                <a16:creationId xmlns:a16="http://schemas.microsoft.com/office/drawing/2014/main" id="{589135D9-F9CD-4EEB-9F8B-15B06C6F12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253" y="875343"/>
            <a:ext cx="881514" cy="881514"/>
          </a:xfrm>
          <a:prstGeom prst="rect">
            <a:avLst/>
          </a:prstGeom>
        </p:spPr>
      </p:pic>
      <p:sp>
        <p:nvSpPr>
          <p:cNvPr id="11" name="Rectangle 10">
            <a:extLst>
              <a:ext uri="{FF2B5EF4-FFF2-40B4-BE49-F238E27FC236}">
                <a16:creationId xmlns:a16="http://schemas.microsoft.com/office/drawing/2014/main" id="{277FA34A-B404-47BC-8A8A-E7863A66DC3C}"/>
              </a:ext>
            </a:extLst>
          </p:cNvPr>
          <p:cNvSpPr/>
          <p:nvPr/>
        </p:nvSpPr>
        <p:spPr>
          <a:xfrm>
            <a:off x="1225728" y="2659279"/>
            <a:ext cx="2000050" cy="2981570"/>
          </a:xfrm>
          <a:prstGeom prst="rect">
            <a:avLst/>
          </a:prstGeom>
          <a:solidFill>
            <a:schemeClr val="bg1">
              <a:alpha val="72157"/>
            </a:schemeClr>
          </a:solid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3432058" y="2565301"/>
            <a:ext cx="5475977" cy="3075548"/>
          </a:xfrm>
          <a:prstGeom prst="rect">
            <a:avLst/>
          </a:prstGeom>
        </p:spPr>
      </p:pic>
    </p:spTree>
    <p:extLst>
      <p:ext uri="{BB962C8B-B14F-4D97-AF65-F5344CB8AC3E}">
        <p14:creationId xmlns:p14="http://schemas.microsoft.com/office/powerpoint/2010/main" val="39939051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3916</TotalTime>
  <Words>3040</Words>
  <Application>Microsoft Office PowerPoint</Application>
  <PresentationFormat>Widescreen</PresentationFormat>
  <Paragraphs>765</Paragraphs>
  <Slides>24</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24</vt:i4>
      </vt:variant>
    </vt:vector>
  </HeadingPairs>
  <TitlesOfParts>
    <vt:vector size="33" baseType="lpstr">
      <vt:lpstr>Arial</vt:lpstr>
      <vt:lpstr>Calibri</vt:lpstr>
      <vt:lpstr>Calibri Light</vt:lpstr>
      <vt:lpstr>Google Sans</vt:lpstr>
      <vt:lpstr>Graphik Web</vt:lpstr>
      <vt:lpstr>Open Sans</vt:lpstr>
      <vt:lpstr>Roboto</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Custom-tc-nrs11</dc:creator>
  <cp:lastModifiedBy>Custom-tc-nrs11</cp:lastModifiedBy>
  <cp:revision>443</cp:revision>
  <dcterms:created xsi:type="dcterms:W3CDTF">2023-09-16T19:03:37Z</dcterms:created>
  <dcterms:modified xsi:type="dcterms:W3CDTF">2023-09-26T00:26:14Z</dcterms:modified>
</cp:coreProperties>
</file>